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99" r:id="rId3"/>
    <p:sldId id="400" r:id="rId4"/>
    <p:sldId id="278" r:id="rId5"/>
    <p:sldId id="274" r:id="rId6"/>
    <p:sldId id="401" r:id="rId7"/>
    <p:sldId id="402" r:id="rId8"/>
    <p:sldId id="270" r:id="rId9"/>
    <p:sldId id="403" r:id="rId10"/>
    <p:sldId id="404" r:id="rId11"/>
    <p:sldId id="405" r:id="rId12"/>
    <p:sldId id="406" r:id="rId13"/>
    <p:sldId id="271" r:id="rId14"/>
    <p:sldId id="407" r:id="rId15"/>
    <p:sldId id="408" r:id="rId16"/>
    <p:sldId id="279" r:id="rId17"/>
    <p:sldId id="411" r:id="rId18"/>
    <p:sldId id="272" r:id="rId19"/>
    <p:sldId id="276" r:id="rId20"/>
    <p:sldId id="280" r:id="rId21"/>
    <p:sldId id="410" r:id="rId22"/>
    <p:sldId id="398" r:id="rId23"/>
    <p:sldId id="413" r:id="rId24"/>
    <p:sldId id="414" r:id="rId25"/>
    <p:sldId id="415" r:id="rId26"/>
    <p:sldId id="412" r:id="rId27"/>
    <p:sldId id="416" r:id="rId28"/>
    <p:sldId id="417" r:id="rId29"/>
    <p:sldId id="273" r:id="rId30"/>
    <p:sldId id="419" r:id="rId31"/>
    <p:sldId id="420" r:id="rId32"/>
    <p:sldId id="418" r:id="rId33"/>
    <p:sldId id="275" r:id="rId34"/>
    <p:sldId id="277" r:id="rId35"/>
    <p:sldId id="421" r:id="rId36"/>
    <p:sldId id="422" r:id="rId37"/>
    <p:sldId id="296" r:id="rId38"/>
    <p:sldId id="297" r:id="rId39"/>
    <p:sldId id="423" r:id="rId40"/>
    <p:sldId id="424" r:id="rId41"/>
    <p:sldId id="294" r:id="rId42"/>
    <p:sldId id="425" r:id="rId43"/>
    <p:sldId id="426" r:id="rId44"/>
    <p:sldId id="427" r:id="rId45"/>
    <p:sldId id="428" r:id="rId46"/>
    <p:sldId id="429" r:id="rId47"/>
    <p:sldId id="430" r:id="rId48"/>
    <p:sldId id="359" r:id="rId49"/>
    <p:sldId id="360" r:id="rId50"/>
    <p:sldId id="431" r:id="rId51"/>
    <p:sldId id="432" r:id="rId52"/>
    <p:sldId id="433" r:id="rId53"/>
    <p:sldId id="434" r:id="rId54"/>
    <p:sldId id="436" r:id="rId55"/>
    <p:sldId id="435" r:id="rId56"/>
    <p:sldId id="437" r:id="rId57"/>
    <p:sldId id="438" r:id="rId58"/>
    <p:sldId id="439" r:id="rId59"/>
    <p:sldId id="440" r:id="rId60"/>
    <p:sldId id="441" r:id="rId61"/>
    <p:sldId id="442" r:id="rId62"/>
    <p:sldId id="443" r:id="rId63"/>
    <p:sldId id="444" r:id="rId64"/>
    <p:sldId id="445" r:id="rId65"/>
    <p:sldId id="446" r:id="rId66"/>
    <p:sldId id="288" r:id="rId67"/>
    <p:sldId id="448" r:id="rId68"/>
    <p:sldId id="449" r:id="rId69"/>
    <p:sldId id="450" r:id="rId70"/>
    <p:sldId id="451" r:id="rId71"/>
    <p:sldId id="452" r:id="rId72"/>
    <p:sldId id="453" r:id="rId73"/>
    <p:sldId id="295" r:id="rId74"/>
    <p:sldId id="447" r:id="rId75"/>
    <p:sldId id="455" r:id="rId76"/>
    <p:sldId id="456" r:id="rId77"/>
    <p:sldId id="346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7" r:id="rId88"/>
    <p:sldId id="348" r:id="rId89"/>
    <p:sldId id="343" r:id="rId90"/>
    <p:sldId id="344" r:id="rId91"/>
    <p:sldId id="345" r:id="rId92"/>
    <p:sldId id="457" r:id="rId93"/>
    <p:sldId id="458" r:id="rId94"/>
    <p:sldId id="285" r:id="rId95"/>
    <p:sldId id="316" r:id="rId96"/>
    <p:sldId id="311" r:id="rId97"/>
    <p:sldId id="312" r:id="rId98"/>
    <p:sldId id="324" r:id="rId99"/>
    <p:sldId id="323" r:id="rId100"/>
    <p:sldId id="460" r:id="rId101"/>
    <p:sldId id="461" r:id="rId102"/>
    <p:sldId id="462" r:id="rId103"/>
    <p:sldId id="463" r:id="rId104"/>
    <p:sldId id="459" r:id="rId105"/>
    <p:sldId id="286" r:id="rId106"/>
    <p:sldId id="292" r:id="rId107"/>
    <p:sldId id="314" r:id="rId108"/>
    <p:sldId id="315" r:id="rId109"/>
    <p:sldId id="313" r:id="rId110"/>
    <p:sldId id="320" r:id="rId111"/>
    <p:sldId id="321" r:id="rId112"/>
    <p:sldId id="464" r:id="rId113"/>
    <p:sldId id="322" r:id="rId114"/>
    <p:sldId id="325" r:id="rId115"/>
    <p:sldId id="287" r:id="rId116"/>
    <p:sldId id="330" r:id="rId117"/>
    <p:sldId id="317" r:id="rId118"/>
    <p:sldId id="318" r:id="rId119"/>
    <p:sldId id="319" r:id="rId120"/>
    <p:sldId id="326" r:id="rId121"/>
    <p:sldId id="327" r:id="rId122"/>
    <p:sldId id="328" r:id="rId123"/>
    <p:sldId id="332" r:id="rId124"/>
    <p:sldId id="329" r:id="rId125"/>
    <p:sldId id="331" r:id="rId126"/>
    <p:sldId id="333" r:id="rId127"/>
    <p:sldId id="388" r:id="rId128"/>
    <p:sldId id="389" r:id="rId129"/>
    <p:sldId id="387" r:id="rId130"/>
    <p:sldId id="386" r:id="rId131"/>
    <p:sldId id="392" r:id="rId132"/>
    <p:sldId id="391" r:id="rId133"/>
    <p:sldId id="390" r:id="rId134"/>
    <p:sldId id="393" r:id="rId135"/>
    <p:sldId id="465" r:id="rId136"/>
    <p:sldId id="466" r:id="rId137"/>
    <p:sldId id="467" r:id="rId138"/>
    <p:sldId id="468" r:id="rId139"/>
    <p:sldId id="382" r:id="rId140"/>
    <p:sldId id="469" r:id="rId141"/>
    <p:sldId id="381" r:id="rId142"/>
    <p:sldId id="470" r:id="rId143"/>
    <p:sldId id="384" r:id="rId144"/>
    <p:sldId id="310" r:id="rId145"/>
    <p:sldId id="304" r:id="rId146"/>
    <p:sldId id="472" r:id="rId147"/>
    <p:sldId id="471" r:id="rId148"/>
    <p:sldId id="298" r:id="rId149"/>
    <p:sldId id="552" r:id="rId150"/>
    <p:sldId id="473" r:id="rId151"/>
    <p:sldId id="475" r:id="rId152"/>
    <p:sldId id="476" r:id="rId153"/>
    <p:sldId id="299" r:id="rId154"/>
    <p:sldId id="306" r:id="rId155"/>
    <p:sldId id="478" r:id="rId156"/>
    <p:sldId id="479" r:id="rId157"/>
    <p:sldId id="480" r:id="rId158"/>
    <p:sldId id="481" r:id="rId159"/>
    <p:sldId id="482" r:id="rId160"/>
    <p:sldId id="477" r:id="rId161"/>
    <p:sldId id="503" r:id="rId162"/>
    <p:sldId id="302" r:id="rId163"/>
    <p:sldId id="483" r:id="rId164"/>
    <p:sldId id="484" r:id="rId165"/>
    <p:sldId id="485" r:id="rId166"/>
    <p:sldId id="486" r:id="rId167"/>
    <p:sldId id="487" r:id="rId168"/>
    <p:sldId id="488" r:id="rId169"/>
    <p:sldId id="489" r:id="rId170"/>
    <p:sldId id="490" r:id="rId171"/>
    <p:sldId id="491" r:id="rId172"/>
    <p:sldId id="394" r:id="rId173"/>
    <p:sldId id="493" r:id="rId174"/>
    <p:sldId id="494" r:id="rId175"/>
    <p:sldId id="496" r:id="rId176"/>
    <p:sldId id="495" r:id="rId177"/>
    <p:sldId id="497" r:id="rId178"/>
    <p:sldId id="498" r:id="rId179"/>
    <p:sldId id="499" r:id="rId180"/>
    <p:sldId id="500" r:id="rId181"/>
    <p:sldId id="501" r:id="rId182"/>
    <p:sldId id="502" r:id="rId183"/>
    <p:sldId id="492" r:id="rId184"/>
    <p:sldId id="509" r:id="rId185"/>
    <p:sldId id="505" r:id="rId186"/>
    <p:sldId id="506" r:id="rId187"/>
    <p:sldId id="507" r:id="rId188"/>
    <p:sldId id="508" r:id="rId189"/>
    <p:sldId id="510" r:id="rId190"/>
    <p:sldId id="553" r:id="rId191"/>
    <p:sldId id="554" r:id="rId192"/>
    <p:sldId id="558" r:id="rId193"/>
    <p:sldId id="555" r:id="rId194"/>
    <p:sldId id="511" r:id="rId195"/>
    <p:sldId id="512" r:id="rId196"/>
    <p:sldId id="521" r:id="rId197"/>
    <p:sldId id="523" r:id="rId198"/>
    <p:sldId id="524" r:id="rId199"/>
    <p:sldId id="525" r:id="rId200"/>
    <p:sldId id="526" r:id="rId201"/>
    <p:sldId id="527" r:id="rId202"/>
    <p:sldId id="528" r:id="rId203"/>
    <p:sldId id="529" r:id="rId204"/>
    <p:sldId id="504" r:id="rId205"/>
    <p:sldId id="531" r:id="rId206"/>
    <p:sldId id="530" r:id="rId207"/>
    <p:sldId id="533" r:id="rId208"/>
    <p:sldId id="534" r:id="rId209"/>
    <p:sldId id="537" r:id="rId210"/>
    <p:sldId id="535" r:id="rId211"/>
    <p:sldId id="536" r:id="rId212"/>
    <p:sldId id="532" r:id="rId213"/>
    <p:sldId id="539" r:id="rId214"/>
    <p:sldId id="540" r:id="rId215"/>
    <p:sldId id="541" r:id="rId216"/>
    <p:sldId id="542" r:id="rId217"/>
    <p:sldId id="543" r:id="rId218"/>
    <p:sldId id="538" r:id="rId219"/>
    <p:sldId id="548" r:id="rId220"/>
    <p:sldId id="545" r:id="rId221"/>
    <p:sldId id="546" r:id="rId222"/>
    <p:sldId id="549" r:id="rId223"/>
    <p:sldId id="547" r:id="rId224"/>
    <p:sldId id="550" r:id="rId225"/>
    <p:sldId id="551" r:id="rId226"/>
    <p:sldId id="544" r:id="rId227"/>
  </p:sldIdLst>
  <p:sldSz cx="10801350" cy="2520950"/>
  <p:notesSz cx="6858000" cy="9144000"/>
  <p:defaultTextStyle>
    <a:defPPr>
      <a:defRPr lang="ja-JP"/>
    </a:defPPr>
    <a:lvl1pPr marL="0" algn="l" defTabSz="822625" rtl="0" eaLnBrk="1" latinLnBrk="0" hangingPunct="1">
      <a:defRPr kumimoji="1" sz="1500" kern="1200">
        <a:solidFill>
          <a:schemeClr val="tx1"/>
        </a:solidFill>
        <a:latin typeface="+mn-lt"/>
        <a:ea typeface="+mn-ea"/>
        <a:cs typeface="+mn-cs"/>
      </a:defRPr>
    </a:lvl1pPr>
    <a:lvl2pPr marL="411312" algn="l" defTabSz="822625" rtl="0" eaLnBrk="1" latinLnBrk="0" hangingPunct="1">
      <a:defRPr kumimoji="1" sz="1500" kern="1200">
        <a:solidFill>
          <a:schemeClr val="tx1"/>
        </a:solidFill>
        <a:latin typeface="+mn-lt"/>
        <a:ea typeface="+mn-ea"/>
        <a:cs typeface="+mn-cs"/>
      </a:defRPr>
    </a:lvl2pPr>
    <a:lvl3pPr marL="822625" algn="l" defTabSz="822625" rtl="0" eaLnBrk="1" latinLnBrk="0" hangingPunct="1">
      <a:defRPr kumimoji="1" sz="1500" kern="1200">
        <a:solidFill>
          <a:schemeClr val="tx1"/>
        </a:solidFill>
        <a:latin typeface="+mn-lt"/>
        <a:ea typeface="+mn-ea"/>
        <a:cs typeface="+mn-cs"/>
      </a:defRPr>
    </a:lvl3pPr>
    <a:lvl4pPr marL="1233937" algn="l" defTabSz="822625" rtl="0" eaLnBrk="1" latinLnBrk="0" hangingPunct="1">
      <a:defRPr kumimoji="1" sz="1500" kern="1200">
        <a:solidFill>
          <a:schemeClr val="tx1"/>
        </a:solidFill>
        <a:latin typeface="+mn-lt"/>
        <a:ea typeface="+mn-ea"/>
        <a:cs typeface="+mn-cs"/>
      </a:defRPr>
    </a:lvl4pPr>
    <a:lvl5pPr marL="1645250" algn="l" defTabSz="822625" rtl="0" eaLnBrk="1" latinLnBrk="0" hangingPunct="1">
      <a:defRPr kumimoji="1" sz="1500" kern="1200">
        <a:solidFill>
          <a:schemeClr val="tx1"/>
        </a:solidFill>
        <a:latin typeface="+mn-lt"/>
        <a:ea typeface="+mn-ea"/>
        <a:cs typeface="+mn-cs"/>
      </a:defRPr>
    </a:lvl5pPr>
    <a:lvl6pPr marL="2056562" algn="l" defTabSz="822625" rtl="0" eaLnBrk="1" latinLnBrk="0" hangingPunct="1">
      <a:defRPr kumimoji="1" sz="1500" kern="1200">
        <a:solidFill>
          <a:schemeClr val="tx1"/>
        </a:solidFill>
        <a:latin typeface="+mn-lt"/>
        <a:ea typeface="+mn-ea"/>
        <a:cs typeface="+mn-cs"/>
      </a:defRPr>
    </a:lvl6pPr>
    <a:lvl7pPr marL="2467874" algn="l" defTabSz="822625" rtl="0" eaLnBrk="1" latinLnBrk="0" hangingPunct="1">
      <a:defRPr kumimoji="1" sz="1500" kern="1200">
        <a:solidFill>
          <a:schemeClr val="tx1"/>
        </a:solidFill>
        <a:latin typeface="+mn-lt"/>
        <a:ea typeface="+mn-ea"/>
        <a:cs typeface="+mn-cs"/>
      </a:defRPr>
    </a:lvl7pPr>
    <a:lvl8pPr marL="2879187" algn="l" defTabSz="822625" rtl="0" eaLnBrk="1" latinLnBrk="0" hangingPunct="1">
      <a:defRPr kumimoji="1" sz="1500" kern="1200">
        <a:solidFill>
          <a:schemeClr val="tx1"/>
        </a:solidFill>
        <a:latin typeface="+mn-lt"/>
        <a:ea typeface="+mn-ea"/>
        <a:cs typeface="+mn-cs"/>
      </a:defRPr>
    </a:lvl8pPr>
    <a:lvl9pPr marL="3290499" algn="l" defTabSz="822625" rtl="0" eaLnBrk="1" latinLnBrk="0" hangingPunct="1">
      <a:defRPr kumimoji="1"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95">
          <p15:clr>
            <a:srgbClr val="A4A3A4"/>
          </p15:clr>
        </p15:guide>
        <p15:guide id="2" pos="34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10" autoAdjust="0"/>
    <p:restoredTop sz="94604" autoAdjust="0"/>
  </p:normalViewPr>
  <p:slideViewPr>
    <p:cSldViewPr>
      <p:cViewPr>
        <p:scale>
          <a:sx n="33" d="100"/>
          <a:sy n="33" d="100"/>
        </p:scale>
        <p:origin x="-1782" y="-1230"/>
      </p:cViewPr>
      <p:guideLst>
        <p:guide orient="horz" pos="795"/>
        <p:guide pos="34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viewProps" Target="viewProps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10105" y="783133"/>
            <a:ext cx="9181148" cy="54037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20213" y="1428543"/>
            <a:ext cx="7560947" cy="6442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3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7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1C85-1C4E-4D8B-9C34-6EF33E5235A9}" type="datetimeFigureOut">
              <a:rPr kumimoji="1" lang="ja-JP" altLang="en-US" smtClean="0"/>
              <a:t>2017/10/18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8965-49B7-4E74-91E0-E840C7A34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989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1C85-1C4E-4D8B-9C34-6EF33E5235A9}" type="datetimeFigureOut">
              <a:rPr kumimoji="1" lang="ja-JP" altLang="en-US" smtClean="0"/>
              <a:t>2017/10/18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8965-49B7-4E74-91E0-E840C7A34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60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2449062" y="14007"/>
            <a:ext cx="759471" cy="299363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68781" y="14007"/>
            <a:ext cx="2100263" cy="299363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1C85-1C4E-4D8B-9C34-6EF33E5235A9}" type="datetimeFigureOut">
              <a:rPr kumimoji="1" lang="ja-JP" altLang="en-US" smtClean="0"/>
              <a:t>2017/10/18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8965-49B7-4E74-91E0-E840C7A34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944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1C85-1C4E-4D8B-9C34-6EF33E5235A9}" type="datetimeFigureOut">
              <a:rPr kumimoji="1" lang="ja-JP" altLang="en-US" smtClean="0"/>
              <a:t>2017/10/18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8965-49B7-4E74-91E0-E840C7A34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201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3233" y="1619946"/>
            <a:ext cx="9181148" cy="50068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53233" y="1068487"/>
            <a:ext cx="9181148" cy="551459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113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8226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339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6452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20565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46787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87918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329049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1C85-1C4E-4D8B-9C34-6EF33E5235A9}" type="datetimeFigureOut">
              <a:rPr kumimoji="1" lang="ja-JP" altLang="en-US" smtClean="0"/>
              <a:t>2017/10/18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8965-49B7-4E74-91E0-E840C7A34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63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68770" y="81702"/>
            <a:ext cx="1428930" cy="231672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777721" y="81702"/>
            <a:ext cx="1430804" cy="231672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1C85-1C4E-4D8B-9C34-6EF33E5235A9}" type="datetimeFigureOut">
              <a:rPr kumimoji="1" lang="ja-JP" altLang="en-US" smtClean="0"/>
              <a:t>2017/10/18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8965-49B7-4E74-91E0-E840C7A34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005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0072" y="100957"/>
            <a:ext cx="9721214" cy="42015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0070" y="564299"/>
            <a:ext cx="4772471" cy="23517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11312" indent="0">
              <a:buNone/>
              <a:defRPr sz="1900" b="1"/>
            </a:lvl2pPr>
            <a:lvl3pPr marL="822625" indent="0">
              <a:buNone/>
              <a:defRPr sz="1500" b="1"/>
            </a:lvl3pPr>
            <a:lvl4pPr marL="1233937" indent="0">
              <a:buNone/>
              <a:defRPr sz="1500" b="1"/>
            </a:lvl4pPr>
            <a:lvl5pPr marL="1645250" indent="0">
              <a:buNone/>
              <a:defRPr sz="1500" b="1"/>
            </a:lvl5pPr>
            <a:lvl6pPr marL="2056562" indent="0">
              <a:buNone/>
              <a:defRPr sz="1500" b="1"/>
            </a:lvl6pPr>
            <a:lvl7pPr marL="2467874" indent="0">
              <a:buNone/>
              <a:defRPr sz="1500" b="1"/>
            </a:lvl7pPr>
            <a:lvl8pPr marL="2879187" indent="0">
              <a:buNone/>
              <a:defRPr sz="1500" b="1"/>
            </a:lvl8pPr>
            <a:lvl9pPr marL="3290499" indent="0">
              <a:buNone/>
              <a:defRPr sz="15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40070" y="799475"/>
            <a:ext cx="4772471" cy="1452464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486938" y="564299"/>
            <a:ext cx="4774348" cy="23517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11312" indent="0">
              <a:buNone/>
              <a:defRPr sz="1900" b="1"/>
            </a:lvl2pPr>
            <a:lvl3pPr marL="822625" indent="0">
              <a:buNone/>
              <a:defRPr sz="1500" b="1"/>
            </a:lvl3pPr>
            <a:lvl4pPr marL="1233937" indent="0">
              <a:buNone/>
              <a:defRPr sz="1500" b="1"/>
            </a:lvl4pPr>
            <a:lvl5pPr marL="1645250" indent="0">
              <a:buNone/>
              <a:defRPr sz="1500" b="1"/>
            </a:lvl5pPr>
            <a:lvl6pPr marL="2056562" indent="0">
              <a:buNone/>
              <a:defRPr sz="1500" b="1"/>
            </a:lvl6pPr>
            <a:lvl7pPr marL="2467874" indent="0">
              <a:buNone/>
              <a:defRPr sz="1500" b="1"/>
            </a:lvl7pPr>
            <a:lvl8pPr marL="2879187" indent="0">
              <a:buNone/>
              <a:defRPr sz="1500" b="1"/>
            </a:lvl8pPr>
            <a:lvl9pPr marL="3290499" indent="0">
              <a:buNone/>
              <a:defRPr sz="15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486938" y="799475"/>
            <a:ext cx="4774348" cy="1452464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1C85-1C4E-4D8B-9C34-6EF33E5235A9}" type="datetimeFigureOut">
              <a:rPr kumimoji="1" lang="ja-JP" altLang="en-US" smtClean="0"/>
              <a:t>2017/10/18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8965-49B7-4E74-91E0-E840C7A34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91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1C85-1C4E-4D8B-9C34-6EF33E5235A9}" type="datetimeFigureOut">
              <a:rPr kumimoji="1" lang="ja-JP" altLang="en-US" smtClean="0"/>
              <a:t>2017/10/18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8965-49B7-4E74-91E0-E840C7A34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370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1C85-1C4E-4D8B-9C34-6EF33E5235A9}" type="datetimeFigureOut">
              <a:rPr kumimoji="1" lang="ja-JP" altLang="en-US" smtClean="0"/>
              <a:t>2017/10/18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8965-49B7-4E74-91E0-E840C7A34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1994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0081" y="100377"/>
            <a:ext cx="3553569" cy="427162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23028" y="100375"/>
            <a:ext cx="6038256" cy="2151562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40081" y="527538"/>
            <a:ext cx="3553569" cy="1724401"/>
          </a:xfrm>
        </p:spPr>
        <p:txBody>
          <a:bodyPr/>
          <a:lstStyle>
            <a:lvl1pPr marL="0" indent="0">
              <a:buNone/>
              <a:defRPr sz="1100"/>
            </a:lvl1pPr>
            <a:lvl2pPr marL="411312" indent="0">
              <a:buNone/>
              <a:defRPr sz="1100"/>
            </a:lvl2pPr>
            <a:lvl3pPr marL="822625" indent="0">
              <a:buNone/>
              <a:defRPr sz="800"/>
            </a:lvl3pPr>
            <a:lvl4pPr marL="1233937" indent="0">
              <a:buNone/>
              <a:defRPr sz="800"/>
            </a:lvl4pPr>
            <a:lvl5pPr marL="1645250" indent="0">
              <a:buNone/>
              <a:defRPr sz="800"/>
            </a:lvl5pPr>
            <a:lvl6pPr marL="2056562" indent="0">
              <a:buNone/>
              <a:defRPr sz="800"/>
            </a:lvl6pPr>
            <a:lvl7pPr marL="2467874" indent="0">
              <a:buNone/>
              <a:defRPr sz="800"/>
            </a:lvl7pPr>
            <a:lvl8pPr marL="2879187" indent="0">
              <a:buNone/>
              <a:defRPr sz="800"/>
            </a:lvl8pPr>
            <a:lvl9pPr marL="3290499" indent="0">
              <a:buNone/>
              <a:defRPr sz="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1C85-1C4E-4D8B-9C34-6EF33E5235A9}" type="datetimeFigureOut">
              <a:rPr kumimoji="1" lang="ja-JP" altLang="en-US" smtClean="0"/>
              <a:t>2017/10/18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8965-49B7-4E74-91E0-E840C7A34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19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17152" y="1764671"/>
            <a:ext cx="6480811" cy="20832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117152" y="225254"/>
            <a:ext cx="6480811" cy="1512571"/>
          </a:xfrm>
        </p:spPr>
        <p:txBody>
          <a:bodyPr/>
          <a:lstStyle>
            <a:lvl1pPr marL="0" indent="0">
              <a:buNone/>
              <a:defRPr sz="3000"/>
            </a:lvl1pPr>
            <a:lvl2pPr marL="411312" indent="0">
              <a:buNone/>
              <a:defRPr sz="2600"/>
            </a:lvl2pPr>
            <a:lvl3pPr marL="822625" indent="0">
              <a:buNone/>
              <a:defRPr sz="2300"/>
            </a:lvl3pPr>
            <a:lvl4pPr marL="1233937" indent="0">
              <a:buNone/>
              <a:defRPr sz="1900"/>
            </a:lvl4pPr>
            <a:lvl5pPr marL="1645250" indent="0">
              <a:buNone/>
              <a:defRPr sz="1900"/>
            </a:lvl5pPr>
            <a:lvl6pPr marL="2056562" indent="0">
              <a:buNone/>
              <a:defRPr sz="1900"/>
            </a:lvl6pPr>
            <a:lvl7pPr marL="2467874" indent="0">
              <a:buNone/>
              <a:defRPr sz="1900"/>
            </a:lvl7pPr>
            <a:lvl8pPr marL="2879187" indent="0">
              <a:buNone/>
              <a:defRPr sz="1900"/>
            </a:lvl8pPr>
            <a:lvl9pPr marL="3290499" indent="0">
              <a:buNone/>
              <a:defRPr sz="19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117152" y="1972998"/>
            <a:ext cx="6480811" cy="295862"/>
          </a:xfrm>
        </p:spPr>
        <p:txBody>
          <a:bodyPr/>
          <a:lstStyle>
            <a:lvl1pPr marL="0" indent="0">
              <a:buNone/>
              <a:defRPr sz="1100"/>
            </a:lvl1pPr>
            <a:lvl2pPr marL="411312" indent="0">
              <a:buNone/>
              <a:defRPr sz="1100"/>
            </a:lvl2pPr>
            <a:lvl3pPr marL="822625" indent="0">
              <a:buNone/>
              <a:defRPr sz="800"/>
            </a:lvl3pPr>
            <a:lvl4pPr marL="1233937" indent="0">
              <a:buNone/>
              <a:defRPr sz="800"/>
            </a:lvl4pPr>
            <a:lvl5pPr marL="1645250" indent="0">
              <a:buNone/>
              <a:defRPr sz="800"/>
            </a:lvl5pPr>
            <a:lvl6pPr marL="2056562" indent="0">
              <a:buNone/>
              <a:defRPr sz="800"/>
            </a:lvl6pPr>
            <a:lvl7pPr marL="2467874" indent="0">
              <a:buNone/>
              <a:defRPr sz="800"/>
            </a:lvl7pPr>
            <a:lvl8pPr marL="2879187" indent="0">
              <a:buNone/>
              <a:defRPr sz="800"/>
            </a:lvl8pPr>
            <a:lvl9pPr marL="3290499" indent="0">
              <a:buNone/>
              <a:defRPr sz="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1C85-1C4E-4D8B-9C34-6EF33E5235A9}" type="datetimeFigureOut">
              <a:rPr kumimoji="1" lang="ja-JP" altLang="en-US" smtClean="0"/>
              <a:t>2017/10/18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8965-49B7-4E74-91E0-E840C7A34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764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40072" y="100957"/>
            <a:ext cx="9721214" cy="420159"/>
          </a:xfrm>
          <a:prstGeom prst="rect">
            <a:avLst/>
          </a:prstGeom>
        </p:spPr>
        <p:txBody>
          <a:bodyPr vert="horz" lIns="82262" tIns="41133" rIns="82262" bIns="41133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0072" y="588225"/>
            <a:ext cx="9721214" cy="1663711"/>
          </a:xfrm>
          <a:prstGeom prst="rect">
            <a:avLst/>
          </a:prstGeom>
        </p:spPr>
        <p:txBody>
          <a:bodyPr vert="horz" lIns="82262" tIns="41133" rIns="82262" bIns="41133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40079" y="2336551"/>
            <a:ext cx="2520317" cy="134217"/>
          </a:xfrm>
          <a:prstGeom prst="rect">
            <a:avLst/>
          </a:prstGeom>
        </p:spPr>
        <p:txBody>
          <a:bodyPr vert="horz" lIns="82262" tIns="41133" rIns="82262" bIns="41133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41C85-1C4E-4D8B-9C34-6EF33E5235A9}" type="datetimeFigureOut">
              <a:rPr kumimoji="1" lang="ja-JP" altLang="en-US" smtClean="0"/>
              <a:t>2017/10/18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690461" y="2336551"/>
            <a:ext cx="3420428" cy="134217"/>
          </a:xfrm>
          <a:prstGeom prst="rect">
            <a:avLst/>
          </a:prstGeom>
        </p:spPr>
        <p:txBody>
          <a:bodyPr vert="horz" lIns="82262" tIns="41133" rIns="82262" bIns="41133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740980" y="2336551"/>
            <a:ext cx="2520317" cy="134217"/>
          </a:xfrm>
          <a:prstGeom prst="rect">
            <a:avLst/>
          </a:prstGeom>
        </p:spPr>
        <p:txBody>
          <a:bodyPr vert="horz" lIns="82262" tIns="41133" rIns="82262" bIns="41133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D8965-49B7-4E74-91E0-E840C7A34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770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2625" rtl="0" eaLnBrk="1" latinLnBrk="0" hangingPunct="1">
        <a:spcBef>
          <a:spcPct val="0"/>
        </a:spcBef>
        <a:buNone/>
        <a:defRPr kumimoji="1"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485" indent="-308485" algn="l" defTabSz="8226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8384" indent="-257072" algn="l" defTabSz="822625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283" indent="-205658" algn="l" defTabSz="8226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595" indent="-205658" algn="l" defTabSz="822625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0908" indent="-205658" algn="l" defTabSz="822625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220" indent="-205658" algn="l" defTabSz="8226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533" indent="-205658" algn="l" defTabSz="8226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84845" indent="-205658" algn="l" defTabSz="8226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496157" indent="-205658" algn="l" defTabSz="8226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2262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11312" algn="l" defTabSz="82262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22625" algn="l" defTabSz="82262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937" algn="l" defTabSz="82262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250" algn="l" defTabSz="82262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56562" algn="l" defTabSz="82262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67874" algn="l" defTabSz="82262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79187" algn="l" defTabSz="82262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90499" algn="l" defTabSz="82262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7773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ALLEN&amp;HEATH</a:t>
            </a:r>
            <a:r>
              <a:rPr lang="en-US" altLang="ja-JP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アレンアンドヒース</a:t>
            </a:r>
            <a:r>
              <a:rPr lang="en-US" altLang="ja-JP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QU-16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9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980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3695063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err="1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DiGiCo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（デジコ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）</a:t>
            </a:r>
            <a:endParaRPr lang="en-US" altLang="ja-JP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SD7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94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0468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ETX-15P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2" t="10351" r="26815" b="9337"/>
          <a:stretch/>
        </p:blipFill>
        <p:spPr bwMode="auto">
          <a:xfrm>
            <a:off x="577656" y="29237"/>
            <a:ext cx="3033966" cy="248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7673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ETX-15SP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18757" r="27500" b="13049"/>
          <a:stretch/>
        </p:blipFill>
        <p:spPr bwMode="auto">
          <a:xfrm>
            <a:off x="720155" y="0"/>
            <a:ext cx="3240435" cy="24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5201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ETX-18SP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18757" r="28500" b="21168"/>
          <a:stretch/>
        </p:blipFill>
        <p:spPr bwMode="auto">
          <a:xfrm>
            <a:off x="648147" y="76024"/>
            <a:ext cx="3344922" cy="233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19319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ETX-35P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88251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SX300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0635" cy="252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6110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BR12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3048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TX2152</a:t>
            </a:r>
            <a:endParaRPr lang="en-US" altLang="ja-JP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27"/>
            <a:ext cx="5096754" cy="254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64925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TX1122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9537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TX1122FM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95372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TX1152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787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3695063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err="1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DiGiCo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（デジコ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）</a:t>
            </a:r>
            <a:endParaRPr lang="en-US" altLang="ja-JP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SD8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7" y="0"/>
            <a:ext cx="3859600" cy="249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1668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TX1152FM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6618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TX1181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9222" cy="24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5786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TX2152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" y="-25936"/>
            <a:ext cx="5093772" cy="254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60093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TX2181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57862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ZX1-90B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9020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19066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JBL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ジェービーエル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PRX425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30487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19066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JBL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ジェービーエル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JRX212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50990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19428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19066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JBL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ジェービーエル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JRX215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9537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19066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JBL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ジェービーエル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JRX225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95372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19066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JBL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ジェービーエル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PRX412M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22"/>
            <a:ext cx="5114144" cy="255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953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19093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DYNACORD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ダイナコード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POWERMATE1000-3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01605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19066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JBL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ジェービーエル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PRX415M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1942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19066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JBL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ジェービーエル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PRX425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19428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S112V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19428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S115V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60"/>
            <a:ext cx="5058420" cy="252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52115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S215V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19428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SM12V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7" y="0"/>
            <a:ext cx="4969222" cy="24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52115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SM15V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9222" cy="24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74356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112391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BEHRINGER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ベリンガー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FBQ6200HD </a:t>
            </a:r>
            <a:r>
              <a:rPr lang="en-US" altLang="ja-JP" sz="3600" dirty="0" err="1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Ultragraph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Pro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040635" cy="252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785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7132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DBX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ディービーエックス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2231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0" y="0"/>
            <a:ext cx="5083143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3165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248547" y="646947"/>
            <a:ext cx="6912290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KLARK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TEKNIK(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クラークテクニック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DN370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979"/>
            <a:ext cx="4505248" cy="225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2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762663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MACKIE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マッキー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DL1608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Lightning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718348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Q2031B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14" y="0"/>
            <a:ext cx="5041899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08403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80915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BBE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ビービーイー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The </a:t>
            </a:r>
            <a:r>
              <a:rPr lang="en-US" altLang="ja-JP" sz="3600" dirty="0" err="1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MaxCom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2749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7132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DBX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ディービーエックス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1066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645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7132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DBX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ディービーエックス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160A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9"/>
            <a:ext cx="4958963" cy="247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2681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7132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DBX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ディービーエックス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1074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040635" cy="252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333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2531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LEXICON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レキシコン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MX300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66" y="70305"/>
            <a:ext cx="4776153" cy="23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6990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176539" y="535985"/>
            <a:ext cx="696518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ELECTRONIC</a:t>
            </a:r>
            <a:r>
              <a:rPr lang="en-US" altLang="ja-JP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ティーシーエレクトロニック</a:t>
            </a:r>
            <a:r>
              <a:rPr lang="en-US" altLang="ja-JP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M3000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3" y="208377"/>
            <a:ext cx="432048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4068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176539" y="535985"/>
            <a:ext cx="696518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ELECTRONIC</a:t>
            </a:r>
            <a:r>
              <a:rPr lang="en-US" altLang="ja-JP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ティーシーエレクトロニック</a:t>
            </a:r>
            <a:r>
              <a:rPr lang="en-US" altLang="ja-JP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M350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99" y="174096"/>
            <a:ext cx="4176539" cy="208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5800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SPX2000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99" y="199565"/>
            <a:ext cx="4249142" cy="21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5201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7132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DBX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ディービーエックス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223XS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4" y="108347"/>
            <a:ext cx="4537174" cy="226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18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26573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MIDAS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（マイダス） </a:t>
            </a:r>
            <a:endParaRPr lang="en-US" altLang="ja-JP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8" b="9202"/>
          <a:stretch/>
        </p:blipFill>
        <p:spPr bwMode="auto">
          <a:xfrm>
            <a:off x="648147" y="18064"/>
            <a:ext cx="3176389" cy="248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01528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7132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DBX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ディービーエックス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234XS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040635" cy="252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8970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7132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DBX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ディービーエックス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err="1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DriveRack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260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38" y="152332"/>
            <a:ext cx="4432570" cy="22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0666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7132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DBX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ディービーエックス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err="1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DriveRack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PA2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9222" cy="24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78378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DC </a:t>
            </a:r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ONE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67" y="95373"/>
            <a:ext cx="4851156" cy="24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948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8347"/>
            <a:ext cx="4536579" cy="226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032523" y="574939"/>
            <a:ext cx="7130298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AVALON DESIGN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アバロンデザイン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U5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818895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2323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BEHRINGER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ベリンガー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DI100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Ultra-DI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8130"/>
            <a:ext cx="4392563" cy="219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803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2323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BEHRINGER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ベリンガー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DI20 Ultra-DI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25" y="131346"/>
            <a:ext cx="4609182" cy="23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6902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346102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BOSS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ボス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DI-1</a:t>
            </a:r>
            <a:endParaRPr lang="en-US" altLang="ja-JP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1" y="16115"/>
            <a:ext cx="5009670" cy="250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49660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107583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COUNTRYMAN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カントリーマン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TYPE85S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07" y="219756"/>
            <a:ext cx="3932132" cy="196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4671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380093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COUNTRYMAN ( </a:t>
            </a:r>
            <a:r>
              <a:rPr lang="ja-JP" altLang="en-US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カントリーマン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TYPE85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27"/>
            <a:ext cx="4635572" cy="231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84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26573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MIDAS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（マイダス） </a:t>
            </a:r>
            <a:endParaRPr lang="en-US" altLang="ja-JP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X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1" b="20954"/>
          <a:stretch/>
        </p:blipFill>
        <p:spPr bwMode="auto">
          <a:xfrm>
            <a:off x="3472" y="-21531"/>
            <a:ext cx="4199199" cy="242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65958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160481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KLARK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TEKNIK</a:t>
            </a:r>
            <a:r>
              <a:rPr lang="en-US" altLang="ja-JP" sz="24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24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クラークテクニック</a:t>
            </a:r>
            <a:r>
              <a:rPr lang="en-US" altLang="ja-JP" sz="24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DN-100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86"/>
            <a:ext cx="4345940" cy="217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0500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160481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KLARK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TEKNIK</a:t>
            </a:r>
            <a:r>
              <a:rPr lang="en-US" altLang="ja-JP" sz="24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24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クラークテクニック</a:t>
            </a:r>
            <a:r>
              <a:rPr lang="en-US" altLang="ja-JP" sz="24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DN-200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503"/>
            <a:ext cx="4249142" cy="21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1283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74503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RADIAL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ラジアル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J48 MK2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81"/>
            <a:ext cx="4979938" cy="248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5560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74503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RADIAL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ラジアル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JDI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4671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464571" y="53598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PRO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MSB/BLACK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11452"/>
          <a:stretch/>
        </p:blipFill>
        <p:spPr>
          <a:xfrm>
            <a:off x="75" y="0"/>
            <a:ext cx="4464496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3502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464571" y="53598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PRO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MSB/SILVER 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11935"/>
          <a:stretch/>
        </p:blipFill>
        <p:spPr>
          <a:xfrm>
            <a:off x="74" y="0"/>
            <a:ext cx="4440163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1738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464571" y="53598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PRO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MSST/BLACK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6481"/>
          <a:stretch/>
        </p:blipFill>
        <p:spPr>
          <a:xfrm>
            <a:off x="74" y="0"/>
            <a:ext cx="4715133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0483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464571" y="53598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PRO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MSST/SILVER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7961"/>
          <a:stretch/>
        </p:blipFill>
        <p:spPr>
          <a:xfrm>
            <a:off x="75" y="0"/>
            <a:ext cx="4640496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6386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464571" y="53598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PRO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SPS/BLACK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678"/>
            <a:ext cx="4432570" cy="22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5025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464571" y="53598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PRO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SPS/SILVER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032"/>
            <a:ext cx="4505248" cy="22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23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43885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MIDAS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マイダス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M32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7" y="114300"/>
            <a:ext cx="4577926" cy="22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49006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5898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K&amp;M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ケーアンドエム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20120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91" y="0"/>
            <a:ext cx="5041900" cy="252095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611622" y="15070"/>
            <a:ext cx="2664371" cy="545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62758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5898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K&amp;M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ケーアンドエム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20120B(ST201/2B)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15070"/>
            <a:ext cx="2664371" cy="545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459222" y="28425"/>
            <a:ext cx="2664371" cy="414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961304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5898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K&amp;M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ケーアンドエム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21020(ST210/2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73"/>
            <a:ext cx="5015154" cy="250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4803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5898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K&amp;M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ケーアンドエム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21020B(ST210/2B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970620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5898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K&amp;M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ケーアンドエム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21300(ST21300002B)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7" y="0"/>
            <a:ext cx="5041900" cy="252095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611622" y="23788"/>
            <a:ext cx="2664371" cy="512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92590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5898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K&amp;M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ケーアンドエム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21333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53" y="0"/>
            <a:ext cx="5041900" cy="252095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611622" y="0"/>
            <a:ext cx="2664371" cy="535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685537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5898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K&amp;M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ケーアンドエム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21336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" y="0"/>
            <a:ext cx="5041900" cy="252095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240435" y="1"/>
            <a:ext cx="2664371" cy="471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574952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5898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K&amp;M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ケーアンドエム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21340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" y="86605"/>
            <a:ext cx="4636701" cy="2318351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716929" y="109465"/>
            <a:ext cx="2664371" cy="426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94680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5898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K&amp;M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ケーアンドエム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21450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8" y="7739"/>
            <a:ext cx="5041900" cy="2513211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961404" y="0"/>
            <a:ext cx="2664371" cy="52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58150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5898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K&amp;M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ケーアンドエム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21450B(ST21450002B)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240435" y="7738"/>
            <a:ext cx="2664371" cy="52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6693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43885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MIDAS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マイダス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M32R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9" y="114300"/>
            <a:ext cx="4577926" cy="22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37734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88944"/>
            <a:ext cx="4647317" cy="232365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791408" y="535985"/>
            <a:ext cx="535898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K&amp;M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ケーアンドエム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25900(ST259)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784944" y="95294"/>
            <a:ext cx="2664371" cy="368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989177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5898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K&amp;M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ケーアンドエム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25900B(ST259B)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54" y="63635"/>
            <a:ext cx="4751562" cy="2375781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952403" y="84675"/>
            <a:ext cx="2664371" cy="36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672483" y="2068233"/>
            <a:ext cx="2664371" cy="36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41737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02715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BELDEN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ベルデン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1192A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100m Black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" y="0"/>
            <a:ext cx="5041900" cy="252095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710792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02715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BELDEN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ベルデン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8470 100m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42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2900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84859" y="540395"/>
            <a:ext cx="446771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CANARE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カナレ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4S6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100m BLACK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7274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84859" y="540395"/>
            <a:ext cx="446771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CANARE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カナレ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EC10B BLACK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750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84859" y="540395"/>
            <a:ext cx="446771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CANARE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カナレ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L4E6S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100m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9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4463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84859" y="540395"/>
            <a:ext cx="433145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MOGAMI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モガミ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2534-100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Black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1383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84859" y="540395"/>
            <a:ext cx="5472793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NEUTRIK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ノイトリック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NC3FXX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3943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84859" y="540395"/>
            <a:ext cx="5472793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NEUTRIK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ノイトリック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NC3FXX-B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90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20508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QSC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キューエスシー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TOUCHMIX-8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69655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84859" y="540395"/>
            <a:ext cx="5472793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NEUTRIK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ノイトリック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NC3MXX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8134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84859" y="540395"/>
            <a:ext cx="5472793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NEUTRIK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ノイトリック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NC3MXX-B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7160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84859" y="540395"/>
            <a:ext cx="5472793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NEUTRIK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ノイトリック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NL4FX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09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7056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677108" y="535985"/>
            <a:ext cx="651474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PD12II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1" y="85041"/>
            <a:ext cx="4611177" cy="230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5335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677108" y="535985"/>
            <a:ext cx="651474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PDM/R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416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3368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677108" y="535985"/>
            <a:ext cx="651474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PDMII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28"/>
            <a:ext cx="4505248" cy="22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3708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677108" y="535985"/>
            <a:ext cx="651474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PD12II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1579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677108" y="535985"/>
            <a:ext cx="651474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zh-TW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UPS1000RT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" y="104592"/>
            <a:ext cx="4639008" cy="231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8220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7" y="540395"/>
            <a:ext cx="540707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FURMAN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ファーマン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M-8X2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87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7360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7" y="540395"/>
            <a:ext cx="540707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FURMAN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ファーマン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P-1800AR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08"/>
            <a:ext cx="4759384" cy="237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11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168223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ROLAND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ローランド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M-200i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98236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7" y="540395"/>
            <a:ext cx="540707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FURMAN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ファーマン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SS-6B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43" y="0"/>
            <a:ext cx="4969222" cy="24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0719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680595" y="54039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電源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タップ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PDS8 3m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9" y="0"/>
            <a:ext cx="4969222" cy="24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51552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680595" y="54039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電源タップ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PDS8L 3m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88114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7" y="540395"/>
            <a:ext cx="502715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BELDEN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ベルデン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PS1650MK2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" y="0"/>
            <a:ext cx="5041899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515524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7" y="540395"/>
            <a:ext cx="489410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ARMOR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アルモア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AMIC10-58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8472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" y="0"/>
            <a:ext cx="5041900" cy="25209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58057" y="247142"/>
            <a:ext cx="6668634" cy="2010716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ABS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樹脂仕様ラックケース 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CPA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シリーズ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776932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7" y="0"/>
            <a:ext cx="5041900" cy="25209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08587" y="540395"/>
            <a:ext cx="651474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CMC11-14W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428734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7" y="0"/>
            <a:ext cx="5041900" cy="25209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08587" y="540395"/>
            <a:ext cx="651474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MIC12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974119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08587" y="540395"/>
            <a:ext cx="651474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MIC9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456715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9" y="291850"/>
            <a:ext cx="3994226" cy="199711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330801" y="540395"/>
            <a:ext cx="796706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塩ビ仕様ラックケース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CPRE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シリーズ 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911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7773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ALLEN&amp;HEATH</a:t>
            </a:r>
            <a:r>
              <a:rPr lang="en-US" altLang="ja-JP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アレンアンドヒース</a:t>
            </a:r>
            <a:r>
              <a:rPr lang="en-US" altLang="ja-JP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QU-24 C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211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168223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ROLAND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ローランド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M-5000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82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36663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61850" y="428190"/>
            <a:ext cx="6582071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ROADREADY(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ロードレディー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RR12M16UC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953645" y="24135"/>
            <a:ext cx="1088256" cy="948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775224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61850" y="428190"/>
            <a:ext cx="6582071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ROADREADY(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ロードレディー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RRM12S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3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218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61850" y="428190"/>
            <a:ext cx="6582071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ROADREADY(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ロードレディー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RRM18S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2567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7" y="674952"/>
            <a:ext cx="4621598" cy="902720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各種ミキサーケース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7" y="0"/>
            <a:ext cx="5041900" cy="252095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104532" y="0"/>
            <a:ext cx="952996" cy="828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146630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3459222" y="535985"/>
            <a:ext cx="767051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AMERICAN AUDIO </a:t>
            </a:r>
            <a:r>
              <a:rPr lang="en-US" altLang="ja-JP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 </a:t>
            </a:r>
            <a:r>
              <a:rPr lang="ja-JP" altLang="en-US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アメリカンオーディオ </a:t>
            </a:r>
            <a:r>
              <a:rPr lang="en-US" altLang="ja-JP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UCD-100MKII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0" y="358132"/>
            <a:ext cx="3529062" cy="176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731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3459222" y="535985"/>
            <a:ext cx="765287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AMERICAN AUDIO </a:t>
            </a:r>
            <a:r>
              <a:rPr lang="en-US" altLang="ja-JP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 </a:t>
            </a:r>
            <a:r>
              <a:rPr lang="ja-JP" altLang="en-US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アメリカンオーディオ </a:t>
            </a:r>
            <a:r>
              <a:rPr lang="en-US" altLang="ja-JP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UCD-200MKII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" y="312033"/>
            <a:ext cx="3689146" cy="18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3240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05921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TASCAM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タスカム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CD200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533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05921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TASCAM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タスカム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CD-200iL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5005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05921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TASCAM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タスカム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CD-RW900MK2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69222" cy="248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5111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05921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TASCAM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タスカム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MD-CD1MKIII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3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53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168223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ROLAND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ローランド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M-5000C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9" y="108347"/>
            <a:ext cx="4577926" cy="22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467860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05921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TASCAM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タスカム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SS-CDR200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7" y="149144"/>
            <a:ext cx="4526918" cy="226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9679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05921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TASCAM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タスカム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SS-R100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7" y="132090"/>
            <a:ext cx="4464571" cy="223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01838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99349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AKG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アーカーゲー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K240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Studio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8590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43923" y="53598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CPH7000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931120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2458" y="407406"/>
            <a:ext cx="401245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SONY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ソニー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MDR-7506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4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0091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2458" y="407406"/>
            <a:ext cx="401245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SONY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ソニー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MDR-CD900ST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0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93127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2458" y="407406"/>
            <a:ext cx="483800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HPH-MT120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63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9192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2458" y="407406"/>
            <a:ext cx="401245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SONY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ソニー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HS8 PAIR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0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5548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08587" y="53598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CP9V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ALK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288136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08587" y="53598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CPB1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4276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209077" y="535985"/>
            <a:ext cx="688023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SOUNDCRAFT(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サウンドクラフト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EFX12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8"/>
          <a:stretch/>
        </p:blipFill>
        <p:spPr bwMode="auto">
          <a:xfrm>
            <a:off x="0" y="0"/>
            <a:ext cx="420907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4701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08587" y="53598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CPB2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88653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" y="0"/>
            <a:ext cx="5041900" cy="25209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08587" y="53598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CPB3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90239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1900" cy="25209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08587" y="53598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CPB4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253453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7" y="431721"/>
            <a:ext cx="424970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PEARL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パール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K180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4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160305" y="431721"/>
            <a:ext cx="662214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Sanwa(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三和電気計器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デジタルマルチメーター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PM-3 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16" y="0"/>
            <a:ext cx="2378096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4944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680595" y="431721"/>
            <a:ext cx="571965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ニチバン 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フィルムクロス養生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テープ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88" y="0"/>
            <a:ext cx="252095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6319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07712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BEHRINGER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ベリンガー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CT200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" y="0"/>
            <a:ext cx="5041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15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209077" y="535985"/>
            <a:ext cx="688023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SOUNDCRAFT(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サウンドクラフト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GB4 32ch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6" y="209788"/>
            <a:ext cx="4174747" cy="208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917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209077" y="535985"/>
            <a:ext cx="688023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SOUNDCRAFT(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サウンドクラフト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Si Performer 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74" y="267992"/>
            <a:ext cx="3985406" cy="199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917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209077" y="535985"/>
            <a:ext cx="6880230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SOUNDCRAFT(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サウンドクラフト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Si Performer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" y="163903"/>
            <a:ext cx="4370058" cy="218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917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MG10XU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9"/>
            <a:ext cx="5026422" cy="251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6821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シリーズ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0" y="0"/>
            <a:ext cx="3426189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18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L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シリーズ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3" y="0"/>
            <a:ext cx="3709851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53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EMX5016CF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68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7773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ALLEN&amp;HEATH</a:t>
            </a:r>
            <a:r>
              <a:rPr lang="en-US" altLang="ja-JP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アレンアンドヒース</a:t>
            </a:r>
            <a:r>
              <a:rPr lang="en-US" altLang="ja-JP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QU-32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" y="20315"/>
            <a:ext cx="5001270" cy="250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429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MG10XU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45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MG12XU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45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MG16XU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1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753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MGP24X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807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MGP32X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55"/>
            <a:ext cx="5073210" cy="253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950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TF1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"/>
            <a:ext cx="5040114" cy="252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05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TF3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" y="893"/>
            <a:ext cx="5040114" cy="252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702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99349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AKG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アーカーゲー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C391B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321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99349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AKG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アーカーゲー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C414-XLII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46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99349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AKG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アーカーゲー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C451B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08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2323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BEHRINGER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ベリンガー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X32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902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99349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AKG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アーカーゲー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C519ML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8283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99349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AKG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アーカーゲー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D112MKII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3211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99943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audio </a:t>
            </a:r>
            <a:r>
              <a:rPr lang="en-US" altLang="ja-JP" sz="3600" dirty="0" err="1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technica</a:t>
            </a:r>
            <a:r>
              <a:rPr lang="en-US" altLang="ja-JP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24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24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オーディオテクニカ</a:t>
            </a:r>
            <a:r>
              <a:rPr lang="en-US" altLang="ja-JP" sz="24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AT4040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" y="116093"/>
            <a:ext cx="4593019" cy="229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333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99943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audio </a:t>
            </a:r>
            <a:r>
              <a:rPr lang="en-US" altLang="ja-JP" sz="3600" dirty="0" err="1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technica</a:t>
            </a:r>
            <a:r>
              <a:rPr lang="en-US" altLang="ja-JP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24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24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オーディオテクニカ</a:t>
            </a:r>
            <a:r>
              <a:rPr lang="en-US" altLang="ja-JP" sz="24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ATM25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813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73087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AUDIX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オーディックス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ADX60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728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73087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AUDIX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オーディックス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D-2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5" y="175272"/>
            <a:ext cx="4330646" cy="216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692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73087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AUDIX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オーディックス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D-4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6" y="154607"/>
            <a:ext cx="4515991" cy="225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692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73087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AUDIX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オーディックス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OM3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6902"/>
            <a:ext cx="4791408" cy="239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692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576988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AUDIX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オーディックス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OM5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6526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576988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AUDIX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オーディックス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OM6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68"/>
            <a:ext cx="4982964" cy="249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652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2323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BEHRINGER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ベリンガー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X32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COMPACT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7727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3528467" y="535985"/>
            <a:ext cx="752463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BEHRINGER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ベリンガー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C-2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Studio Condenser Microphones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363"/>
            <a:ext cx="3915060" cy="195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393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2323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BEHRINGER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ベリンガー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err="1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Ultravoice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XM8500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35619"/>
            <a:ext cx="4970662" cy="248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09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608587" y="53598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CM5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ダイナミックマイク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" y="130684"/>
            <a:ext cx="4563838" cy="228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2354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608587" y="535985"/>
            <a:ext cx="6668634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CLASSIC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クラシックプロ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CM5S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ダイナミックマイク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24"/>
            <a:ext cx="4795824" cy="239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1938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807382" y="535985"/>
            <a:ext cx="413428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LINE6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ライン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XD-V55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Handheld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51"/>
            <a:ext cx="5010398" cy="25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4468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807382" y="535985"/>
            <a:ext cx="413428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LINE6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ライン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XD-V75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Handheld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0811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807382" y="535985"/>
            <a:ext cx="419359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RODE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ロード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NT5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Matched Pair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RODE ( ロード )  / NT5 Matched P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540123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807382" y="535985"/>
            <a:ext cx="6176511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SENNHEISER(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ゼンハイザー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E604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AutoShape 4" descr="RODE ( ロード )  / NT5 Matched P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37331"/>
            <a:ext cx="4967238" cy="248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5116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807382" y="535985"/>
            <a:ext cx="6176511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SENNHEISER(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ゼンハイザー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E902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AutoShape 4" descr="RODE ( ロード )  / NT5 Matched P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0" y="7937"/>
            <a:ext cx="5026026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4716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807382" y="535985"/>
            <a:ext cx="6176511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SENNHEISER(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ゼンハイザー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E904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AutoShape 4" descr="RODE ( ロード )  / NT5 Matched P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86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471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2323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BEHRINGER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ベリンガー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X32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PRODUCER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5007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807382" y="535985"/>
            <a:ext cx="6176511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SENNHEISER(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ゼンハイザー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E906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AutoShape 4" descr="RODE ( ロード )  / NT5 Matched P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88907"/>
            <a:ext cx="4791407" cy="239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2676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807382" y="535985"/>
            <a:ext cx="6176511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SENNHEISER(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ゼンハイザー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E935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AutoShape 4" descr="RODE ( ロード )  / NT5 Matched P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2676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807382" y="535985"/>
            <a:ext cx="6176511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SENNHEISER(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ゼンハイザー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E945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AutoShape 4" descr="RODE ( ロード )  / NT5 Matched P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40635" cy="252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267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807382" y="535985"/>
            <a:ext cx="6176511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SENNHEISER(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ゼンハイザー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EW135 G3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AutoShape 4" descr="RODE ( ロード )  / NT5 Matched P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5026026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2676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807382" y="535985"/>
            <a:ext cx="6176511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SENNHEISER(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ゼンハイザー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EW345 G3-JB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AutoShape 4" descr="RODE ( ロード )  / NT5 Matched P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2676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807382" y="535985"/>
            <a:ext cx="6176511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SENNHEISER(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ゼンハイザー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MD421MK2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AutoShape 4" descr="RODE ( ロード )  / NT5 Matched P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3"/>
            <a:ext cx="5020854" cy="251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2676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52702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SHURE ( 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シュアー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BETA52A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6492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52702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SHURE ( 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シュアー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BETA57A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" y="95065"/>
            <a:ext cx="4577926" cy="22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6152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52702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SHURE ( 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シュアー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BETA58A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" y="28575"/>
            <a:ext cx="49847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8855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52702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SHURE ( 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シュアー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BETA87A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875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2323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BEHRINGER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ベリンガー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X32 RACK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" y="7044"/>
            <a:ext cx="5027812" cy="251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6867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52702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SHURE ( 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シュアー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BETA91A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5706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906101" y="535985"/>
            <a:ext cx="452702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SHURE ( 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シュアー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BLX288/SM58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9" y="0"/>
            <a:ext cx="5194920" cy="252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2235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52702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SHURE ( 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シュアー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RK143G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2235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52702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SHURE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シュアー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SM57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75"/>
            <a:ext cx="5066450" cy="253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3211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52702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SHURE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シュアー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SM58S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0231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52702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SHURE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シュアー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SM58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619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167949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ZOOM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ズーム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 </a:t>
            </a:r>
            <a:endParaRPr lang="en-US" altLang="ja-JP" sz="36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iQ7 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1810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3333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AMCRON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アムクロン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MA-12000i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661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3333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AMCRON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アムクロン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MA-5000i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1323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3333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AMCRON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アムクロン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MA-9000i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7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66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923237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BEHRINGER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ベリンガー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XENYX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802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6321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3333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AMCRON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アムクロン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err="1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XTi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1002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7" y="-1"/>
            <a:ext cx="4969222" cy="24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661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3333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AMCRON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アムクロン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err="1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XTi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2002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661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3333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AMCRON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アムクロン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err="1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XTi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4002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661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33332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AMCRON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アムクロン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err="1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XTi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6002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661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7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Q1212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661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06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791407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Q99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49661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20508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QSC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キューエスシー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GX3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9222" cy="24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661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20508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QSC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キューエスシー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GX5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" y="0"/>
            <a:ext cx="4969222" cy="24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5055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20508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QSC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キューエスシー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GX7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68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5055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20508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QSC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キューエスシー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GXD4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66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3695063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 err="1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DiGiCo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（デジコ</a:t>
            </a:r>
            <a:r>
              <a:rPr lang="ja-JP" altLang="en-US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）</a:t>
            </a:r>
            <a:endParaRPr lang="en-US" altLang="ja-JP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S21 </a:t>
            </a:r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S31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992"/>
            <a:ext cx="4860251" cy="199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1554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5320508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QSC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キューエスシー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GXD8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9222" cy="24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661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P2500S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68"/>
            <a:ext cx="4982964" cy="249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661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PX5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4" y="148637"/>
            <a:ext cx="4383915" cy="21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925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4684116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YAMAHA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ヤマハ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PX8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76" y="129672"/>
            <a:ext cx="4424832" cy="221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608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365338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Aspen Pittman </a:t>
            </a:r>
            <a:endParaRPr lang="en-US" altLang="ja-JP" sz="32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3200" dirty="0" err="1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Spacestation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V.3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8" y="208041"/>
            <a:ext cx="4265107" cy="213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048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3925895" cy="145671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BOSE (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ボーズ </a:t>
            </a:r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6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802IV</a:t>
            </a:r>
            <a:endParaRPr lang="ja-JP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9537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ELX112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1885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ELX115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16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4234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ELX118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4195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791408" y="535985"/>
            <a:ext cx="6210175" cy="1333608"/>
          </a:xfrm>
          <a:prstGeom prst="rect">
            <a:avLst/>
          </a:prstGeom>
          <a:noFill/>
        </p:spPr>
        <p:txBody>
          <a:bodyPr wrap="none" lIns="345351" tIns="172675" rIns="345351" bIns="172675" rtlCol="0">
            <a:spAutoFit/>
          </a:bodyPr>
          <a:lstStyle/>
          <a:p>
            <a:r>
              <a:rPr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Electro-Voice 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(</a:t>
            </a:r>
            <a:r>
              <a:rPr lang="ja-JP" altLang="en-US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エレクトロボイス</a:t>
            </a:r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r>
              <a:rPr lang="en-US" altLang="ja-JP" sz="32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ELX215</a:t>
            </a:r>
            <a:endParaRPr lang="ja-JP" altLang="en-US" sz="32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91408" y="-2106929"/>
            <a:ext cx="6009943" cy="210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5351" tIns="172675" rIns="345351" bIns="1726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59222" y="2288963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11622" y="2252624"/>
            <a:ext cx="2664371" cy="23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0"/>
            <a:ext cx="5041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419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2430</TotalTime>
  <Words>1241</Words>
  <Application>Microsoft Office PowerPoint</Application>
  <PresentationFormat>ユーザー設定</PresentationFormat>
  <Paragraphs>452</Paragraphs>
  <Slides>226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226</vt:i4>
      </vt:variant>
    </vt:vector>
  </HeadingPairs>
  <TitlesOfParts>
    <vt:vector size="227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AKIHIRO IITSUKA (飯塚 昭博)</dc:creator>
  <cp:keywords>SecrecyB; --.99.9999; no_stamp</cp:keywords>
  <cp:lastModifiedBy>飯塚　昭博</cp:lastModifiedBy>
  <cp:revision>293</cp:revision>
  <dcterms:created xsi:type="dcterms:W3CDTF">2016-11-30T05:42:34Z</dcterms:created>
  <dcterms:modified xsi:type="dcterms:W3CDTF">2017-10-18T08:24:45Z</dcterms:modified>
</cp:coreProperties>
</file>