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1" r:id="rId15"/>
    <p:sldId id="272" r:id="rId16"/>
    <p:sldId id="273" r:id="rId17"/>
    <p:sldId id="274" r:id="rId18"/>
    <p:sldId id="268" r:id="rId19"/>
  </p:sldIdLst>
  <p:sldSz cx="10801350" cy="2520950"/>
  <p:notesSz cx="6858000" cy="9144000"/>
  <p:defaultTextStyle>
    <a:defPPr>
      <a:defRPr lang="ja-JP"/>
    </a:defPPr>
    <a:lvl1pPr marL="0" algn="l" defTabSz="822625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1pPr>
    <a:lvl2pPr marL="411312" algn="l" defTabSz="822625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2pPr>
    <a:lvl3pPr marL="822625" algn="l" defTabSz="822625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3pPr>
    <a:lvl4pPr marL="1233937" algn="l" defTabSz="822625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4pPr>
    <a:lvl5pPr marL="1645250" algn="l" defTabSz="822625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5pPr>
    <a:lvl6pPr marL="2056562" algn="l" defTabSz="822625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6pPr>
    <a:lvl7pPr marL="2467874" algn="l" defTabSz="822625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7pPr>
    <a:lvl8pPr marL="2879187" algn="l" defTabSz="822625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8pPr>
    <a:lvl9pPr marL="3290499" algn="l" defTabSz="822625" rtl="0" eaLnBrk="1" latinLnBrk="0" hangingPunct="1">
      <a:defRPr kumimoji="1"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5">
          <p15:clr>
            <a:srgbClr val="A4A3A4"/>
          </p15:clr>
        </p15:guide>
        <p15:guide id="2" pos="34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04" autoAdjust="0"/>
  </p:normalViewPr>
  <p:slideViewPr>
    <p:cSldViewPr>
      <p:cViewPr varScale="1">
        <p:scale>
          <a:sx n="64" d="100"/>
          <a:sy n="64" d="100"/>
        </p:scale>
        <p:origin x="84" y="1752"/>
      </p:cViewPr>
      <p:guideLst>
        <p:guide orient="horz" pos="795"/>
        <p:guide pos="34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10105" y="783131"/>
            <a:ext cx="9181148" cy="540372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20205" y="1428540"/>
            <a:ext cx="7560947" cy="64424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9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989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60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2449057" y="14004"/>
            <a:ext cx="759471" cy="29936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168773" y="14004"/>
            <a:ext cx="2100263" cy="29936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944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20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3233" y="1619945"/>
            <a:ext cx="9181148" cy="500688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53233" y="1068487"/>
            <a:ext cx="9181148" cy="551459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3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8226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93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64525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205656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46787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87918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29049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639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68770" y="81701"/>
            <a:ext cx="1428930" cy="23167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777721" y="81701"/>
            <a:ext cx="1430804" cy="231672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05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72" y="100957"/>
            <a:ext cx="9721214" cy="420159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0070" y="564298"/>
            <a:ext cx="4772471" cy="23517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11312" indent="0">
              <a:buNone/>
              <a:defRPr sz="1900" b="1"/>
            </a:lvl2pPr>
            <a:lvl3pPr marL="822625" indent="0">
              <a:buNone/>
              <a:defRPr sz="1500" b="1"/>
            </a:lvl3pPr>
            <a:lvl4pPr marL="1233937" indent="0">
              <a:buNone/>
              <a:defRPr sz="1500" b="1"/>
            </a:lvl4pPr>
            <a:lvl5pPr marL="1645250" indent="0">
              <a:buNone/>
              <a:defRPr sz="1500" b="1"/>
            </a:lvl5pPr>
            <a:lvl6pPr marL="2056562" indent="0">
              <a:buNone/>
              <a:defRPr sz="1500" b="1"/>
            </a:lvl6pPr>
            <a:lvl7pPr marL="2467874" indent="0">
              <a:buNone/>
              <a:defRPr sz="1500" b="1"/>
            </a:lvl7pPr>
            <a:lvl8pPr marL="2879187" indent="0">
              <a:buNone/>
              <a:defRPr sz="1500" b="1"/>
            </a:lvl8pPr>
            <a:lvl9pPr marL="3290499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40070" y="799472"/>
            <a:ext cx="4772471" cy="145246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86938" y="564298"/>
            <a:ext cx="4774348" cy="23517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11312" indent="0">
              <a:buNone/>
              <a:defRPr sz="1900" b="1"/>
            </a:lvl2pPr>
            <a:lvl3pPr marL="822625" indent="0">
              <a:buNone/>
              <a:defRPr sz="1500" b="1"/>
            </a:lvl3pPr>
            <a:lvl4pPr marL="1233937" indent="0">
              <a:buNone/>
              <a:defRPr sz="1500" b="1"/>
            </a:lvl4pPr>
            <a:lvl5pPr marL="1645250" indent="0">
              <a:buNone/>
              <a:defRPr sz="1500" b="1"/>
            </a:lvl5pPr>
            <a:lvl6pPr marL="2056562" indent="0">
              <a:buNone/>
              <a:defRPr sz="1500" b="1"/>
            </a:lvl6pPr>
            <a:lvl7pPr marL="2467874" indent="0">
              <a:buNone/>
              <a:defRPr sz="1500" b="1"/>
            </a:lvl7pPr>
            <a:lvl8pPr marL="2879187" indent="0">
              <a:buNone/>
              <a:defRPr sz="1500" b="1"/>
            </a:lvl8pPr>
            <a:lvl9pPr marL="3290499" indent="0">
              <a:buNone/>
              <a:defRPr sz="15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86938" y="799472"/>
            <a:ext cx="4774348" cy="1452464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91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3706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199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0073" y="100374"/>
            <a:ext cx="3553569" cy="42716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3028" y="100372"/>
            <a:ext cx="6038256" cy="215156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40073" y="527535"/>
            <a:ext cx="3553569" cy="1724401"/>
          </a:xfrm>
        </p:spPr>
        <p:txBody>
          <a:bodyPr/>
          <a:lstStyle>
            <a:lvl1pPr marL="0" indent="0">
              <a:buNone/>
              <a:defRPr sz="1100"/>
            </a:lvl1pPr>
            <a:lvl2pPr marL="411312" indent="0">
              <a:buNone/>
              <a:defRPr sz="1100"/>
            </a:lvl2pPr>
            <a:lvl3pPr marL="822625" indent="0">
              <a:buNone/>
              <a:defRPr sz="800"/>
            </a:lvl3pPr>
            <a:lvl4pPr marL="1233937" indent="0">
              <a:buNone/>
              <a:defRPr sz="800"/>
            </a:lvl4pPr>
            <a:lvl5pPr marL="1645250" indent="0">
              <a:buNone/>
              <a:defRPr sz="800"/>
            </a:lvl5pPr>
            <a:lvl6pPr marL="2056562" indent="0">
              <a:buNone/>
              <a:defRPr sz="800"/>
            </a:lvl6pPr>
            <a:lvl7pPr marL="2467874" indent="0">
              <a:buNone/>
              <a:defRPr sz="800"/>
            </a:lvl7pPr>
            <a:lvl8pPr marL="2879187" indent="0">
              <a:buNone/>
              <a:defRPr sz="800"/>
            </a:lvl8pPr>
            <a:lvl9pPr marL="3290499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19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17144" y="1764668"/>
            <a:ext cx="6480811" cy="20832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117144" y="225253"/>
            <a:ext cx="6480811" cy="1512571"/>
          </a:xfrm>
        </p:spPr>
        <p:txBody>
          <a:bodyPr/>
          <a:lstStyle>
            <a:lvl1pPr marL="0" indent="0">
              <a:buNone/>
              <a:defRPr sz="3000"/>
            </a:lvl1pPr>
            <a:lvl2pPr marL="411312" indent="0">
              <a:buNone/>
              <a:defRPr sz="2600"/>
            </a:lvl2pPr>
            <a:lvl3pPr marL="822625" indent="0">
              <a:buNone/>
              <a:defRPr sz="2300"/>
            </a:lvl3pPr>
            <a:lvl4pPr marL="1233937" indent="0">
              <a:buNone/>
              <a:defRPr sz="1900"/>
            </a:lvl4pPr>
            <a:lvl5pPr marL="1645250" indent="0">
              <a:buNone/>
              <a:defRPr sz="1900"/>
            </a:lvl5pPr>
            <a:lvl6pPr marL="2056562" indent="0">
              <a:buNone/>
              <a:defRPr sz="1900"/>
            </a:lvl6pPr>
            <a:lvl7pPr marL="2467874" indent="0">
              <a:buNone/>
              <a:defRPr sz="1900"/>
            </a:lvl7pPr>
            <a:lvl8pPr marL="2879187" indent="0">
              <a:buNone/>
              <a:defRPr sz="1900"/>
            </a:lvl8pPr>
            <a:lvl9pPr marL="3290499" indent="0">
              <a:buNone/>
              <a:defRPr sz="19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117144" y="1972996"/>
            <a:ext cx="6480811" cy="295862"/>
          </a:xfrm>
        </p:spPr>
        <p:txBody>
          <a:bodyPr/>
          <a:lstStyle>
            <a:lvl1pPr marL="0" indent="0">
              <a:buNone/>
              <a:defRPr sz="1100"/>
            </a:lvl1pPr>
            <a:lvl2pPr marL="411312" indent="0">
              <a:buNone/>
              <a:defRPr sz="1100"/>
            </a:lvl2pPr>
            <a:lvl3pPr marL="822625" indent="0">
              <a:buNone/>
              <a:defRPr sz="800"/>
            </a:lvl3pPr>
            <a:lvl4pPr marL="1233937" indent="0">
              <a:buNone/>
              <a:defRPr sz="800"/>
            </a:lvl4pPr>
            <a:lvl5pPr marL="1645250" indent="0">
              <a:buNone/>
              <a:defRPr sz="800"/>
            </a:lvl5pPr>
            <a:lvl6pPr marL="2056562" indent="0">
              <a:buNone/>
              <a:defRPr sz="800"/>
            </a:lvl6pPr>
            <a:lvl7pPr marL="2467874" indent="0">
              <a:buNone/>
              <a:defRPr sz="800"/>
            </a:lvl7pPr>
            <a:lvl8pPr marL="2879187" indent="0">
              <a:buNone/>
              <a:defRPr sz="800"/>
            </a:lvl8pPr>
            <a:lvl9pPr marL="3290499" indent="0">
              <a:buNone/>
              <a:defRPr sz="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764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40072" y="100957"/>
            <a:ext cx="9721214" cy="420159"/>
          </a:xfrm>
          <a:prstGeom prst="rect">
            <a:avLst/>
          </a:prstGeom>
        </p:spPr>
        <p:txBody>
          <a:bodyPr vert="horz" lIns="82262" tIns="41133" rIns="82262" bIns="41133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0072" y="588224"/>
            <a:ext cx="9721214" cy="1663711"/>
          </a:xfrm>
          <a:prstGeom prst="rect">
            <a:avLst/>
          </a:prstGeom>
        </p:spPr>
        <p:txBody>
          <a:bodyPr vert="horz" lIns="82262" tIns="41133" rIns="82262" bIns="41133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40071" y="2336548"/>
            <a:ext cx="2520317" cy="134217"/>
          </a:xfrm>
          <a:prstGeom prst="rect">
            <a:avLst/>
          </a:prstGeom>
        </p:spPr>
        <p:txBody>
          <a:bodyPr vert="horz" lIns="82262" tIns="41133" rIns="82262" bIns="4113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41C85-1C4E-4D8B-9C34-6EF33E5235A9}" type="datetimeFigureOut">
              <a:rPr kumimoji="1" lang="ja-JP" altLang="en-US" smtClean="0"/>
              <a:t>2017/10/17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90461" y="2336548"/>
            <a:ext cx="3420428" cy="134217"/>
          </a:xfrm>
          <a:prstGeom prst="rect">
            <a:avLst/>
          </a:prstGeom>
        </p:spPr>
        <p:txBody>
          <a:bodyPr vert="horz" lIns="82262" tIns="41133" rIns="82262" bIns="4113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740972" y="2336548"/>
            <a:ext cx="2520317" cy="134217"/>
          </a:xfrm>
          <a:prstGeom prst="rect">
            <a:avLst/>
          </a:prstGeom>
        </p:spPr>
        <p:txBody>
          <a:bodyPr vert="horz" lIns="82262" tIns="41133" rIns="82262" bIns="4113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D8965-49B7-4E74-91E0-E840C7A34D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7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2625" rtl="0" eaLnBrk="1" latinLnBrk="0" hangingPunct="1">
        <a:spcBef>
          <a:spcPct val="0"/>
        </a:spcBef>
        <a:buNone/>
        <a:defRPr kumimoji="1"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85" indent="-308485" algn="l" defTabSz="82262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384" indent="-257072" algn="l" defTabSz="82262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283" indent="-205658" algn="l" defTabSz="82262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595" indent="-205658" algn="l" defTabSz="82262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908" indent="-205658" algn="l" defTabSz="822625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2220" indent="-205658" algn="l" defTabSz="82262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533" indent="-205658" algn="l" defTabSz="82262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845" indent="-205658" algn="l" defTabSz="82262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6157" indent="-205658" algn="l" defTabSz="82262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22625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11312" algn="l" defTabSz="822625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22625" algn="l" defTabSz="822625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937" algn="l" defTabSz="822625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250" algn="l" defTabSz="822625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562" algn="l" defTabSz="822625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874" algn="l" defTabSz="822625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187" algn="l" defTabSz="822625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499" algn="l" defTabSz="822625" rtl="0" eaLnBrk="1" latinLnBrk="0" hangingPunct="1"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2813" y="672534"/>
            <a:ext cx="3223780" cy="1179719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ミキサー</a:t>
            </a:r>
            <a:endParaRPr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1026" name="Picture 2" descr="YAMAHA ( ヤマハ )  / MG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6" r="13552"/>
          <a:stretch/>
        </p:blipFill>
        <p:spPr bwMode="auto">
          <a:xfrm>
            <a:off x="0" y="3838"/>
            <a:ext cx="3712813" cy="251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980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2813" y="672534"/>
            <a:ext cx="6465052" cy="1087386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en-US" altLang="ja-JP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DI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（ダイレクトボックス）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0" r="14809"/>
          <a:stretch/>
        </p:blipFill>
        <p:spPr bwMode="auto">
          <a:xfrm>
            <a:off x="288107" y="121337"/>
            <a:ext cx="3021896" cy="21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32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6613" y="672534"/>
            <a:ext cx="7474944" cy="1087386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マイク</a:t>
            </a:r>
            <a:r>
              <a:rPr lang="en-US" altLang="ja-JP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スピーカースタンド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r="30484"/>
          <a:stretch/>
        </p:blipFill>
        <p:spPr bwMode="auto">
          <a:xfrm>
            <a:off x="576139" y="29945"/>
            <a:ext cx="1906126" cy="238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18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431973" y="-3617986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6613" y="672534"/>
            <a:ext cx="6021020" cy="1087386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ケーブル</a:t>
            </a:r>
            <a:r>
              <a:rPr lang="en-US" altLang="ja-JP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コネクター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9" y="483303"/>
            <a:ext cx="3012483" cy="150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449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431973" y="-3617986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6613" y="672534"/>
            <a:ext cx="4390766" cy="1087386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電源関連機器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3" y="460698"/>
            <a:ext cx="3022114" cy="151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892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431973" y="-3617986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6613" y="672534"/>
            <a:ext cx="3683842" cy="1087386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各種ケース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29" y="460698"/>
            <a:ext cx="3022114" cy="151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670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431973" y="-3617986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6613" y="672534"/>
            <a:ext cx="2374188" cy="1087386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デッキ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98" y="463106"/>
            <a:ext cx="3012483" cy="150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012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431973" y="-3617986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6613" y="324371"/>
            <a:ext cx="5718052" cy="1826050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ヘッドフォン</a:t>
            </a:r>
            <a:r>
              <a:rPr lang="en-US" altLang="ja-JP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</a:p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モニタースピーカー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" y="482849"/>
            <a:ext cx="3018188" cy="150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63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-431973" y="-3617986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36613" y="672534"/>
            <a:ext cx="4698542" cy="1087386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周辺機器・小物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6" y="149561"/>
            <a:ext cx="2125012" cy="212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261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953403" y="-211898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13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 rot="21140897">
            <a:off x="1523407" y="540115"/>
            <a:ext cx="7157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「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どんな</a:t>
            </a:r>
            <a:r>
              <a:rPr kumimoji="1" lang="en-US" altLang="ja-JP" sz="3600" dirty="0" smtClean="0">
                <a:solidFill>
                  <a:schemeClr val="bg1"/>
                </a:solidFill>
              </a:rPr>
              <a:t>PA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機材を買ったら良いの？」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21140897">
            <a:off x="3685152" y="1423485"/>
            <a:ext cx="6819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>
                <a:solidFill>
                  <a:schemeClr val="bg1"/>
                </a:solidFill>
              </a:rPr>
              <a:t>「</a:t>
            </a:r>
            <a:r>
              <a:rPr lang="ja-JP" altLang="en-US" sz="3600" dirty="0">
                <a:solidFill>
                  <a:schemeClr val="bg1"/>
                </a:solidFill>
              </a:rPr>
              <a:t>定番</a:t>
            </a:r>
            <a:r>
              <a:rPr lang="ja-JP" altLang="en-US" sz="3600" dirty="0" smtClean="0">
                <a:solidFill>
                  <a:schemeClr val="bg1"/>
                </a:solidFill>
              </a:rPr>
              <a:t>の機材を教えてほしい！！</a:t>
            </a:r>
            <a:r>
              <a:rPr kumimoji="1" lang="ja-JP" altLang="en-US" sz="3600" dirty="0" smtClean="0">
                <a:solidFill>
                  <a:schemeClr val="bg1"/>
                </a:solidFill>
              </a:rPr>
              <a:t>」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497344" y="-1081643"/>
            <a:ext cx="4939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そんな方はこのページをチェック！！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01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600475" y="672534"/>
            <a:ext cx="7649671" cy="1179719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マイク</a:t>
            </a:r>
            <a:r>
              <a:rPr lang="en-US" altLang="ja-JP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ワイヤレスマイク</a:t>
            </a:r>
            <a:endParaRPr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40785">
            <a:off x="116947" y="556211"/>
            <a:ext cx="2824724" cy="141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2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2813" y="672534"/>
            <a:ext cx="4535036" cy="1179719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パワーアンプ</a:t>
            </a:r>
            <a:endParaRPr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9" y="339622"/>
            <a:ext cx="3691084" cy="184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069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2813" y="672534"/>
            <a:ext cx="3864981" cy="1179719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スピーカー</a:t>
            </a:r>
            <a:endParaRPr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8" r="26522" b="11964"/>
          <a:stretch/>
        </p:blipFill>
        <p:spPr bwMode="auto">
          <a:xfrm>
            <a:off x="648147" y="15913"/>
            <a:ext cx="2520280" cy="249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76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2813" y="672534"/>
            <a:ext cx="4294586" cy="1179719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イコライザー</a:t>
            </a:r>
            <a:endParaRPr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340"/>
            <a:ext cx="3732210" cy="186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724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2813" y="672534"/>
            <a:ext cx="4983877" cy="1179719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コンプレッサー</a:t>
            </a:r>
            <a:endParaRPr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" y="387606"/>
            <a:ext cx="3617946" cy="180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207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2813" y="672534"/>
            <a:ext cx="4187185" cy="1179719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ノイズゲート</a:t>
            </a:r>
            <a:endParaRPr lang="ja-JP" altLang="en-US" sz="5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7" y="333705"/>
            <a:ext cx="37147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169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2813" y="672534"/>
            <a:ext cx="5823851" cy="1179719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リバーブ</a:t>
            </a:r>
            <a:r>
              <a:rPr lang="en-US" altLang="ja-JP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5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ディレイ</a:t>
            </a:r>
            <a:endParaRPr lang="en-US" altLang="ja-JP" sz="5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0276"/>
            <a:ext cx="3528467" cy="176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774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1657573" y="-534"/>
            <a:ext cx="3012483" cy="2106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5351" tIns="172675" rIns="345351" bIns="172675"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12813" y="672534"/>
            <a:ext cx="6816110" cy="1087386"/>
          </a:xfrm>
          <a:prstGeom prst="rect">
            <a:avLst/>
          </a:prstGeom>
          <a:noFill/>
        </p:spPr>
        <p:txBody>
          <a:bodyPr wrap="none" lIns="345351" tIns="172675" rIns="345351" bIns="172675" rtlCol="0">
            <a:spAutoFit/>
          </a:bodyPr>
          <a:lstStyle/>
          <a:p>
            <a:r>
              <a:rPr lang="ja-JP" altLang="en-US" sz="4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チャンネルディバイダー</a:t>
            </a:r>
            <a:endParaRPr lang="en-US" altLang="ja-JP" sz="4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31" y="-3636069"/>
            <a:ext cx="3456459" cy="172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475"/>
            <a:ext cx="3519840" cy="1759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45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65</Words>
  <Application>Microsoft Office PowerPoint</Application>
  <PresentationFormat>ユーザー設定</PresentationFormat>
  <Paragraphs>21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3" baseType="lpstr">
      <vt:lpstr>HGPｺﾞｼｯｸE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AKIHIRO IITSUKA (飯塚 昭博)</dc:creator>
  <cp:keywords>SecrecyB; --.99.9999; no_stamp</cp:keywords>
  <cp:lastModifiedBy>飯塚昭博</cp:lastModifiedBy>
  <cp:revision>79</cp:revision>
  <dcterms:created xsi:type="dcterms:W3CDTF">2016-11-30T05:42:34Z</dcterms:created>
  <dcterms:modified xsi:type="dcterms:W3CDTF">2017-10-17T14:50:08Z</dcterms:modified>
</cp:coreProperties>
</file>