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  <p:sldId id="275" r:id="rId16"/>
    <p:sldId id="271" r:id="rId17"/>
    <p:sldId id="272" r:id="rId18"/>
    <p:sldId id="274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352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FAD35-B698-43DD-B995-7CC1ABB7C97C}" type="datetimeFigureOut">
              <a:rPr kumimoji="1" lang="ja-JP" altLang="en-US" smtClean="0"/>
              <a:t>2017/2/8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DFB0A-8DC2-4314-971C-1EEDEBC90D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762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DFB0A-8DC2-4314-971C-1EEDEBC90DB3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826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EB90-F045-465B-9656-6B652B14BACC}" type="datetimeFigureOut">
              <a:rPr kumimoji="1" lang="ja-JP" altLang="en-US" smtClean="0"/>
              <a:t>2017/2/8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9A8C-1CEE-4B87-8731-73BC8B36C4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36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EB90-F045-465B-9656-6B652B14BACC}" type="datetimeFigureOut">
              <a:rPr kumimoji="1" lang="ja-JP" altLang="en-US" smtClean="0"/>
              <a:t>2017/2/8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9A8C-1CEE-4B87-8731-73BC8B36C4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56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EB90-F045-465B-9656-6B652B14BACC}" type="datetimeFigureOut">
              <a:rPr kumimoji="1" lang="ja-JP" altLang="en-US" smtClean="0"/>
              <a:t>2017/2/8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9A8C-1CEE-4B87-8731-73BC8B36C4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48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EB90-F045-465B-9656-6B652B14BACC}" type="datetimeFigureOut">
              <a:rPr kumimoji="1" lang="ja-JP" altLang="en-US" smtClean="0"/>
              <a:t>2017/2/8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9A8C-1CEE-4B87-8731-73BC8B36C4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69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EB90-F045-465B-9656-6B652B14BACC}" type="datetimeFigureOut">
              <a:rPr kumimoji="1" lang="ja-JP" altLang="en-US" smtClean="0"/>
              <a:t>2017/2/8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9A8C-1CEE-4B87-8731-73BC8B36C4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63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EB90-F045-465B-9656-6B652B14BACC}" type="datetimeFigureOut">
              <a:rPr kumimoji="1" lang="ja-JP" altLang="en-US" smtClean="0"/>
              <a:t>2017/2/8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9A8C-1CEE-4B87-8731-73BC8B36C4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05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EB90-F045-465B-9656-6B652B14BACC}" type="datetimeFigureOut">
              <a:rPr kumimoji="1" lang="ja-JP" altLang="en-US" smtClean="0"/>
              <a:t>2017/2/8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9A8C-1CEE-4B87-8731-73BC8B36C4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042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EB90-F045-465B-9656-6B652B14BACC}" type="datetimeFigureOut">
              <a:rPr kumimoji="1" lang="ja-JP" altLang="en-US" smtClean="0"/>
              <a:t>2017/2/8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9A8C-1CEE-4B87-8731-73BC8B36C4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01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EB90-F045-465B-9656-6B652B14BACC}" type="datetimeFigureOut">
              <a:rPr kumimoji="1" lang="ja-JP" altLang="en-US" smtClean="0"/>
              <a:t>2017/2/8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9A8C-1CEE-4B87-8731-73BC8B36C4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54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EB90-F045-465B-9656-6B652B14BACC}" type="datetimeFigureOut">
              <a:rPr kumimoji="1" lang="ja-JP" altLang="en-US" smtClean="0"/>
              <a:t>2017/2/8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9A8C-1CEE-4B87-8731-73BC8B36C4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264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EB90-F045-465B-9656-6B652B14BACC}" type="datetimeFigureOut">
              <a:rPr kumimoji="1" lang="ja-JP" altLang="en-US" smtClean="0"/>
              <a:t>2017/2/8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9A8C-1CEE-4B87-8731-73BC8B36C4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8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6EB90-F045-465B-9656-6B652B14BACC}" type="datetimeFigureOut">
              <a:rPr kumimoji="1" lang="ja-JP" altLang="en-US" smtClean="0"/>
              <a:t>2017/2/8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C9A8C-1CEE-4B87-8731-73BC8B36C4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50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01122"/>
            <a:ext cx="4032448" cy="507789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0" y="2813347"/>
            <a:ext cx="4309710" cy="3261014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1579125" y="5990360"/>
            <a:ext cx="2592288" cy="5429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メインミキサー</a:t>
            </a:r>
            <a:endParaRPr kumimoji="1" lang="ja-JP" altLang="en-US" b="1" dirty="0"/>
          </a:p>
        </p:txBody>
      </p:sp>
      <p:sp>
        <p:nvSpPr>
          <p:cNvPr id="20" name="円/楕円 19"/>
          <p:cNvSpPr/>
          <p:nvPr/>
        </p:nvSpPr>
        <p:spPr>
          <a:xfrm>
            <a:off x="1386973" y="2635489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2894025" y="2868012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7172087" y="3633179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5789490" y="3633178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カギ線コネクタ 24"/>
          <p:cNvCxnSpPr>
            <a:stCxn id="20" idx="0"/>
            <a:endCxn id="22" idx="0"/>
          </p:cNvCxnSpPr>
          <p:nvPr/>
        </p:nvCxnSpPr>
        <p:spPr>
          <a:xfrm rot="16200000" flipH="1">
            <a:off x="3894985" y="241777"/>
            <a:ext cx="997690" cy="5785114"/>
          </a:xfrm>
          <a:prstGeom prst="bentConnector3">
            <a:avLst>
              <a:gd name="adj1" fmla="val -4619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8" name="カギ線コネクタ 27"/>
          <p:cNvCxnSpPr>
            <a:stCxn id="23" idx="0"/>
            <a:endCxn id="21" idx="0"/>
          </p:cNvCxnSpPr>
          <p:nvPr/>
        </p:nvCxnSpPr>
        <p:spPr>
          <a:xfrm rot="16200000" flipV="1">
            <a:off x="4073475" y="1802862"/>
            <a:ext cx="765166" cy="2895465"/>
          </a:xfrm>
          <a:prstGeom prst="bentConnector3">
            <a:avLst>
              <a:gd name="adj1" fmla="val 12987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2563575" y="2292945"/>
            <a:ext cx="4090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/>
              <a:t>「メインミキサー</a:t>
            </a:r>
            <a:r>
              <a:rPr lang="en-US" altLang="ja-JP" sz="1600" dirty="0" smtClean="0"/>
              <a:t>CH in</a:t>
            </a:r>
            <a:r>
              <a:rPr lang="ja-JP" altLang="en-US" sz="1600" dirty="0" smtClean="0"/>
              <a:t>」← </a:t>
            </a:r>
            <a:r>
              <a:rPr lang="ja-JP" altLang="en-US" sz="1600" dirty="0"/>
              <a:t>「外部</a:t>
            </a:r>
            <a:r>
              <a:rPr lang="ja-JP" altLang="en-US" sz="1600" dirty="0" smtClean="0"/>
              <a:t>機器 </a:t>
            </a:r>
            <a:r>
              <a:rPr lang="en-US" altLang="ja-JP" sz="1600" dirty="0" smtClean="0"/>
              <a:t>out</a:t>
            </a:r>
            <a:r>
              <a:rPr lang="ja-JP" altLang="en-US" sz="1600" dirty="0"/>
              <a:t>」</a:t>
            </a:r>
            <a:endParaRPr kumimoji="1" lang="en-US" altLang="ja-JP" sz="1600" dirty="0" smtClean="0"/>
          </a:p>
        </p:txBody>
      </p:sp>
      <p:sp>
        <p:nvSpPr>
          <p:cNvPr id="45" name="正方形/長方形 44"/>
          <p:cNvSpPr/>
          <p:nvPr/>
        </p:nvSpPr>
        <p:spPr>
          <a:xfrm>
            <a:off x="2894025" y="3429000"/>
            <a:ext cx="250016" cy="2561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四角形吹き出し 45"/>
          <p:cNvSpPr/>
          <p:nvPr/>
        </p:nvSpPr>
        <p:spPr>
          <a:xfrm>
            <a:off x="223823" y="3814015"/>
            <a:ext cx="2123729" cy="1122866"/>
          </a:xfrm>
          <a:prstGeom prst="wedgeRectCallout">
            <a:avLst>
              <a:gd name="adj1" fmla="val 79089"/>
              <a:gd name="adj2" fmla="val -158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dirty="0" smtClean="0"/>
              <a:t>フェーダーで外部接続機器への送り量を調整でき、</a:t>
            </a:r>
            <a:endParaRPr lang="en-US" altLang="ja-JP" sz="1200" dirty="0" smtClean="0"/>
          </a:p>
          <a:p>
            <a:r>
              <a:rPr lang="en-US" altLang="ja-JP" sz="1200" dirty="0" smtClean="0"/>
              <a:t>AUX</a:t>
            </a:r>
            <a:r>
              <a:rPr lang="ja-JP" altLang="en-US" sz="1200" dirty="0"/>
              <a:t>出力</a:t>
            </a:r>
            <a:r>
              <a:rPr lang="ja-JP" altLang="en-US" sz="1200" dirty="0" smtClean="0"/>
              <a:t>を調整することでモニターに外部接続機器のエフェクト音を送ることも出来る。</a:t>
            </a:r>
            <a:endParaRPr kumimoji="1" lang="ja-JP" altLang="en-US" sz="12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410889" y="1866310"/>
            <a:ext cx="4090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/>
              <a:t>「メインミキサー</a:t>
            </a:r>
            <a:r>
              <a:rPr lang="en-US" altLang="ja-JP" sz="1600" dirty="0" smtClean="0"/>
              <a:t>AUX out</a:t>
            </a:r>
            <a:r>
              <a:rPr lang="ja-JP" altLang="en-US" sz="1600" dirty="0" smtClean="0"/>
              <a:t>」→「</a:t>
            </a:r>
            <a:r>
              <a:rPr lang="ja-JP" altLang="en-US" sz="1600" dirty="0"/>
              <a:t>外部</a:t>
            </a:r>
            <a:r>
              <a:rPr lang="ja-JP" altLang="en-US" sz="1600" dirty="0" smtClean="0"/>
              <a:t>機器 </a:t>
            </a:r>
            <a:r>
              <a:rPr lang="en-US" altLang="ja-JP" sz="1600" dirty="0" smtClean="0"/>
              <a:t>in</a:t>
            </a:r>
            <a:r>
              <a:rPr lang="ja-JP" altLang="en-US" sz="1600" dirty="0" smtClean="0"/>
              <a:t>」</a:t>
            </a:r>
            <a:endParaRPr kumimoji="1" lang="en-US" altLang="ja-JP" sz="1600" dirty="0" smtClean="0"/>
          </a:p>
        </p:txBody>
      </p:sp>
      <p:sp>
        <p:nvSpPr>
          <p:cNvPr id="39" name="角丸四角形 38"/>
          <p:cNvSpPr/>
          <p:nvPr/>
        </p:nvSpPr>
        <p:spPr>
          <a:xfrm>
            <a:off x="5652120" y="4259979"/>
            <a:ext cx="2592288" cy="8972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外部接続機器</a:t>
            </a:r>
            <a:endParaRPr kumimoji="1" lang="en-US" altLang="ja-JP" b="1" dirty="0" smtClean="0"/>
          </a:p>
          <a:p>
            <a:pPr algn="ctr"/>
            <a:r>
              <a:rPr lang="en-US" altLang="ja-JP" b="1" dirty="0" smtClean="0"/>
              <a:t>(</a:t>
            </a:r>
            <a:r>
              <a:rPr lang="ja-JP" altLang="en-US" b="1" dirty="0" smtClean="0"/>
              <a:t>リバーブ</a:t>
            </a:r>
            <a:r>
              <a:rPr lang="en-US" altLang="ja-JP" b="1" dirty="0" smtClean="0"/>
              <a:t>/</a:t>
            </a:r>
            <a:r>
              <a:rPr lang="ja-JP" altLang="en-US" b="1" dirty="0" smtClean="0"/>
              <a:t>ディレイ等</a:t>
            </a:r>
            <a:r>
              <a:rPr lang="en-US" altLang="ja-JP" b="1" dirty="0" smtClean="0"/>
              <a:t>)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680579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2224268"/>
            <a:ext cx="3528392" cy="17807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/楕円 2"/>
          <p:cNvSpPr/>
          <p:nvPr/>
        </p:nvSpPr>
        <p:spPr>
          <a:xfrm>
            <a:off x="2860654" y="3501008"/>
            <a:ext cx="288032" cy="2880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+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1403648" y="2616841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-</a:t>
            </a:r>
            <a:endParaRPr kumimoji="1" lang="ja-JP" altLang="en-US" sz="2800" dirty="0"/>
          </a:p>
        </p:txBody>
      </p:sp>
      <p:sp>
        <p:nvSpPr>
          <p:cNvPr id="5" name="円/楕円 4"/>
          <p:cNvSpPr/>
          <p:nvPr/>
        </p:nvSpPr>
        <p:spPr>
          <a:xfrm>
            <a:off x="2563241" y="2336486"/>
            <a:ext cx="288032" cy="2880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+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3131840" y="2626979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-</a:t>
            </a:r>
            <a:endParaRPr kumimoji="1" lang="ja-JP" altLang="en-US" sz="2800" dirty="0"/>
          </a:p>
        </p:txBody>
      </p:sp>
      <p:sp>
        <p:nvSpPr>
          <p:cNvPr id="7" name="円/楕円 6"/>
          <p:cNvSpPr/>
          <p:nvPr/>
        </p:nvSpPr>
        <p:spPr>
          <a:xfrm>
            <a:off x="1109118" y="3561006"/>
            <a:ext cx="288032" cy="2880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+</a:t>
            </a:r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738808" y="3072263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-</a:t>
            </a:r>
            <a:endParaRPr kumimoji="1" lang="ja-JP" altLang="en-US" sz="2800" dirty="0"/>
          </a:p>
        </p:txBody>
      </p:sp>
      <p:sp>
        <p:nvSpPr>
          <p:cNvPr id="9" name="円/楕円 8"/>
          <p:cNvSpPr/>
          <p:nvPr/>
        </p:nvSpPr>
        <p:spPr>
          <a:xfrm>
            <a:off x="749798" y="2567800"/>
            <a:ext cx="288032" cy="2880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+</a:t>
            </a:r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1943708" y="3501008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-</a:t>
            </a:r>
            <a:endParaRPr kumimoji="1" lang="ja-JP" altLang="en-US" sz="2800" dirty="0"/>
          </a:p>
        </p:txBody>
      </p:sp>
      <p:sp>
        <p:nvSpPr>
          <p:cNvPr id="11" name="円/楕円 10"/>
          <p:cNvSpPr/>
          <p:nvPr/>
        </p:nvSpPr>
        <p:spPr>
          <a:xfrm>
            <a:off x="2419225" y="3048889"/>
            <a:ext cx="288032" cy="2880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+</a:t>
            </a:r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2087724" y="2760857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-</a:t>
            </a:r>
            <a:endParaRPr kumimoji="1" lang="ja-JP" altLang="en-US" sz="2800" dirty="0"/>
          </a:p>
        </p:txBody>
      </p:sp>
      <p:sp>
        <p:nvSpPr>
          <p:cNvPr id="13" name="円/楕円 12"/>
          <p:cNvSpPr/>
          <p:nvPr/>
        </p:nvSpPr>
        <p:spPr>
          <a:xfrm>
            <a:off x="1547664" y="3167169"/>
            <a:ext cx="288032" cy="2880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+</a:t>
            </a:r>
            <a:endParaRPr kumimoji="1" lang="ja-JP" altLang="en-US" dirty="0"/>
          </a:p>
        </p:txBody>
      </p:sp>
      <p:sp>
        <p:nvSpPr>
          <p:cNvPr id="14" name="円/楕円 13"/>
          <p:cNvSpPr/>
          <p:nvPr/>
        </p:nvSpPr>
        <p:spPr>
          <a:xfrm>
            <a:off x="3131840" y="3212976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-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10566" y="43716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u="sng" dirty="0" smtClean="0"/>
              <a:t>ピエゾ素子</a:t>
            </a:r>
            <a:endParaRPr kumimoji="1" lang="ja-JP" altLang="en-US" u="sng" dirty="0"/>
          </a:p>
        </p:txBody>
      </p:sp>
      <p:cxnSp>
        <p:nvCxnSpPr>
          <p:cNvPr id="17" name="直線矢印コネクタ 16"/>
          <p:cNvCxnSpPr>
            <a:stCxn id="15" idx="0"/>
            <a:endCxn id="2" idx="2"/>
          </p:cNvCxnSpPr>
          <p:nvPr/>
        </p:nvCxnSpPr>
        <p:spPr>
          <a:xfrm flipV="1">
            <a:off x="1666650" y="4005064"/>
            <a:ext cx="421074" cy="366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179512" y="16288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プラス電荷</a:t>
            </a:r>
            <a:endParaRPr kumimoji="1" lang="ja-JP" altLang="en-US" dirty="0"/>
          </a:p>
        </p:txBody>
      </p:sp>
      <p:cxnSp>
        <p:nvCxnSpPr>
          <p:cNvPr id="20" name="直線矢印コネクタ 19"/>
          <p:cNvCxnSpPr>
            <a:stCxn id="19" idx="2"/>
            <a:endCxn id="9" idx="0"/>
          </p:cNvCxnSpPr>
          <p:nvPr/>
        </p:nvCxnSpPr>
        <p:spPr>
          <a:xfrm flipH="1">
            <a:off x="893814" y="1998132"/>
            <a:ext cx="41782" cy="569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24" idx="2"/>
            <a:endCxn id="4" idx="7"/>
          </p:cNvCxnSpPr>
          <p:nvPr/>
        </p:nvCxnSpPr>
        <p:spPr>
          <a:xfrm flipH="1">
            <a:off x="1649499" y="2025483"/>
            <a:ext cx="870273" cy="6335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763688" y="165615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マイナス電荷</a:t>
            </a:r>
            <a:endParaRPr kumimoji="1" lang="ja-JP" altLang="en-US" dirty="0"/>
          </a:p>
        </p:txBody>
      </p:sp>
      <p:sp>
        <p:nvSpPr>
          <p:cNvPr id="27" name="角丸四角形 26"/>
          <p:cNvSpPr/>
          <p:nvPr/>
        </p:nvSpPr>
        <p:spPr>
          <a:xfrm>
            <a:off x="467544" y="5013176"/>
            <a:ext cx="3384376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b="1" dirty="0" smtClean="0"/>
              <a:t>圧力が加わらないと、</a:t>
            </a:r>
            <a:endParaRPr kumimoji="1" lang="en-US" altLang="ja-JP" sz="1600" b="1" dirty="0" smtClean="0"/>
          </a:p>
          <a:p>
            <a:r>
              <a:rPr kumimoji="1" lang="ja-JP" altLang="en-US" sz="1600" b="1" dirty="0" smtClean="0"/>
              <a:t>プラスとマイナスの電荷は</a:t>
            </a:r>
            <a:endParaRPr kumimoji="1" lang="en-US" altLang="ja-JP" sz="1600" b="1" dirty="0" smtClean="0"/>
          </a:p>
          <a:p>
            <a:r>
              <a:rPr kumimoji="1" lang="ja-JP" altLang="en-US" sz="1600" b="1" dirty="0" smtClean="0"/>
              <a:t>ピエゾ素子中にランダムに存在する</a:t>
            </a:r>
            <a:endParaRPr kumimoji="1" lang="ja-JP" altLang="en-US" sz="1600" b="1" dirty="0"/>
          </a:p>
        </p:txBody>
      </p:sp>
      <p:sp>
        <p:nvSpPr>
          <p:cNvPr id="28" name="正方形/長方形 27"/>
          <p:cNvSpPr/>
          <p:nvPr/>
        </p:nvSpPr>
        <p:spPr>
          <a:xfrm>
            <a:off x="4932040" y="2219854"/>
            <a:ext cx="3528392" cy="17807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7620465" y="3633957"/>
            <a:ext cx="288032" cy="2880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+</a:t>
            </a:r>
            <a:endParaRPr kumimoji="1" lang="ja-JP" altLang="en-US" dirty="0"/>
          </a:p>
        </p:txBody>
      </p:sp>
      <p:sp>
        <p:nvSpPr>
          <p:cNvPr id="30" name="円/楕円 29"/>
          <p:cNvSpPr/>
          <p:nvPr/>
        </p:nvSpPr>
        <p:spPr>
          <a:xfrm>
            <a:off x="5485619" y="2299517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-</a:t>
            </a:r>
            <a:endParaRPr kumimoji="1" lang="ja-JP" altLang="en-US" sz="2800" dirty="0"/>
          </a:p>
        </p:txBody>
      </p:sp>
      <p:sp>
        <p:nvSpPr>
          <p:cNvPr id="31" name="円/楕円 30"/>
          <p:cNvSpPr/>
          <p:nvPr/>
        </p:nvSpPr>
        <p:spPr>
          <a:xfrm>
            <a:off x="6595689" y="3561006"/>
            <a:ext cx="288032" cy="2880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+</a:t>
            </a:r>
            <a:endParaRPr kumimoji="1" lang="ja-JP" altLang="en-US" dirty="0"/>
          </a:p>
        </p:txBody>
      </p:sp>
      <p:sp>
        <p:nvSpPr>
          <p:cNvPr id="32" name="円/楕円 31"/>
          <p:cNvSpPr/>
          <p:nvPr/>
        </p:nvSpPr>
        <p:spPr>
          <a:xfrm>
            <a:off x="7780834" y="2380162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-</a:t>
            </a:r>
            <a:endParaRPr kumimoji="1" lang="ja-JP" altLang="en-US" sz="2800" dirty="0"/>
          </a:p>
        </p:txBody>
      </p:sp>
      <p:sp>
        <p:nvSpPr>
          <p:cNvPr id="33" name="円/楕円 32"/>
          <p:cNvSpPr/>
          <p:nvPr/>
        </p:nvSpPr>
        <p:spPr>
          <a:xfrm>
            <a:off x="5717630" y="3556592"/>
            <a:ext cx="288032" cy="2880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+</a:t>
            </a:r>
            <a:endParaRPr kumimoji="1" lang="ja-JP" altLang="en-US" dirty="0"/>
          </a:p>
        </p:txBody>
      </p:sp>
      <p:sp>
        <p:nvSpPr>
          <p:cNvPr id="34" name="円/楕円 33"/>
          <p:cNvSpPr/>
          <p:nvPr/>
        </p:nvSpPr>
        <p:spPr>
          <a:xfrm>
            <a:off x="6347701" y="2342252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-</a:t>
            </a:r>
            <a:endParaRPr kumimoji="1" lang="ja-JP" altLang="en-US" sz="2800" dirty="0"/>
          </a:p>
        </p:txBody>
      </p:sp>
      <p:sp>
        <p:nvSpPr>
          <p:cNvPr id="35" name="円/楕円 34"/>
          <p:cNvSpPr/>
          <p:nvPr/>
        </p:nvSpPr>
        <p:spPr>
          <a:xfrm>
            <a:off x="5214294" y="3496594"/>
            <a:ext cx="288032" cy="2880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+</a:t>
            </a:r>
            <a:endParaRPr kumimoji="1" lang="ja-JP" altLang="en-US" dirty="0"/>
          </a:p>
        </p:txBody>
      </p:sp>
      <p:sp>
        <p:nvSpPr>
          <p:cNvPr id="36" name="円/楕円 35"/>
          <p:cNvSpPr/>
          <p:nvPr/>
        </p:nvSpPr>
        <p:spPr>
          <a:xfrm>
            <a:off x="6739705" y="2419370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-</a:t>
            </a:r>
            <a:endParaRPr kumimoji="1" lang="ja-JP" altLang="en-US" sz="2800" dirty="0"/>
          </a:p>
        </p:txBody>
      </p:sp>
      <p:sp>
        <p:nvSpPr>
          <p:cNvPr id="37" name="円/楕円 36"/>
          <p:cNvSpPr/>
          <p:nvPr/>
        </p:nvSpPr>
        <p:spPr>
          <a:xfrm>
            <a:off x="7045764" y="3554951"/>
            <a:ext cx="288032" cy="2880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+</a:t>
            </a:r>
            <a:endParaRPr kumimoji="1" lang="ja-JP" altLang="en-US" dirty="0"/>
          </a:p>
        </p:txBody>
      </p:sp>
      <p:sp>
        <p:nvSpPr>
          <p:cNvPr id="38" name="円/楕円 37"/>
          <p:cNvSpPr/>
          <p:nvPr/>
        </p:nvSpPr>
        <p:spPr>
          <a:xfrm>
            <a:off x="5940152" y="2342252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-</a:t>
            </a:r>
            <a:endParaRPr kumimoji="1" lang="ja-JP" altLang="en-US" sz="2800" dirty="0"/>
          </a:p>
        </p:txBody>
      </p:sp>
      <p:sp>
        <p:nvSpPr>
          <p:cNvPr id="39" name="円/楕円 38"/>
          <p:cNvSpPr/>
          <p:nvPr/>
        </p:nvSpPr>
        <p:spPr>
          <a:xfrm>
            <a:off x="6084168" y="3450787"/>
            <a:ext cx="288032" cy="2880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+</a:t>
            </a:r>
            <a:endParaRPr kumimoji="1" lang="ja-JP" altLang="en-US" dirty="0"/>
          </a:p>
        </p:txBody>
      </p:sp>
      <p:sp>
        <p:nvSpPr>
          <p:cNvPr id="40" name="円/楕円 39"/>
          <p:cNvSpPr/>
          <p:nvPr/>
        </p:nvSpPr>
        <p:spPr>
          <a:xfrm>
            <a:off x="7189780" y="2406946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-</a:t>
            </a:r>
            <a:endParaRPr kumimoji="1" lang="ja-JP" altLang="en-US" sz="2800" dirty="0"/>
          </a:p>
        </p:txBody>
      </p:sp>
      <p:sp>
        <p:nvSpPr>
          <p:cNvPr id="43" name="角丸四角形 42"/>
          <p:cNvSpPr/>
          <p:nvPr/>
        </p:nvSpPr>
        <p:spPr>
          <a:xfrm>
            <a:off x="5076056" y="5008762"/>
            <a:ext cx="3384376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b="1" dirty="0" smtClean="0"/>
              <a:t>圧力が加わると</a:t>
            </a:r>
            <a:endParaRPr kumimoji="1" lang="en-US" altLang="ja-JP" sz="1600" b="1" dirty="0" smtClean="0"/>
          </a:p>
          <a:p>
            <a:r>
              <a:rPr kumimoji="1" lang="ja-JP" altLang="en-US" sz="1600" b="1" dirty="0" smtClean="0"/>
              <a:t>プラスとマイナスの電荷が</a:t>
            </a:r>
            <a:endParaRPr kumimoji="1" lang="en-US" altLang="ja-JP" sz="1600" b="1" dirty="0" smtClean="0"/>
          </a:p>
          <a:p>
            <a:r>
              <a:rPr lang="ja-JP" altLang="en-US" sz="1600" b="1" dirty="0"/>
              <a:t>端</a:t>
            </a:r>
            <a:r>
              <a:rPr lang="ja-JP" altLang="en-US" sz="1600" b="1" dirty="0" smtClean="0"/>
              <a:t>に偏り、電圧が発生する</a:t>
            </a:r>
            <a:endParaRPr kumimoji="1" lang="en-US" altLang="ja-JP" sz="1600" b="1" dirty="0" smtClean="0"/>
          </a:p>
        </p:txBody>
      </p:sp>
      <p:sp>
        <p:nvSpPr>
          <p:cNvPr id="44" name="下矢印 43"/>
          <p:cNvSpPr/>
          <p:nvPr/>
        </p:nvSpPr>
        <p:spPr>
          <a:xfrm>
            <a:off x="6000620" y="1507112"/>
            <a:ext cx="1310107" cy="6127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940152" y="11377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/>
              <a:t>圧力</a:t>
            </a:r>
            <a:endParaRPr kumimoji="1" lang="ja-JP" altLang="en-US" b="1" dirty="0"/>
          </a:p>
        </p:txBody>
      </p:sp>
      <p:cxnSp>
        <p:nvCxnSpPr>
          <p:cNvPr id="48" name="直線矢印コネクタ 47"/>
          <p:cNvCxnSpPr/>
          <p:nvPr/>
        </p:nvCxnSpPr>
        <p:spPr>
          <a:xfrm>
            <a:off x="7526940" y="2729304"/>
            <a:ext cx="0" cy="7781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6000620" y="293524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/>
              <a:t>電圧が発生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327759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83073">
            <a:off x="-290016" y="886369"/>
            <a:ext cx="3650778" cy="3650778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467544" y="5229200"/>
            <a:ext cx="1780981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ベース本体</a:t>
            </a:r>
            <a:endParaRPr kumimoji="1" lang="ja-JP" altLang="en-US" sz="1400" dirty="0"/>
          </a:p>
        </p:txBody>
      </p:sp>
      <p:pic>
        <p:nvPicPr>
          <p:cNvPr id="5" name="Picture 2" descr="http://www.band-nayami.com/Ampeg_SVT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107" y="1844824"/>
            <a:ext cx="2204776" cy="389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角丸四角形 17"/>
          <p:cNvSpPr/>
          <p:nvPr/>
        </p:nvSpPr>
        <p:spPr>
          <a:xfrm>
            <a:off x="7003005" y="5237697"/>
            <a:ext cx="1780981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アンプ</a:t>
            </a:r>
            <a:endParaRPr kumimoji="1" lang="ja-JP" altLang="en-US" sz="1400" dirty="0"/>
          </a:p>
        </p:txBody>
      </p:sp>
      <p:pic>
        <p:nvPicPr>
          <p:cNvPr id="1026" name="Picture 2" descr="http://www.soundhouse.co.jp/images/shop/prod_img/a/ad_ub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10"/>
          <a:stretch/>
        </p:blipFill>
        <p:spPr bwMode="auto">
          <a:xfrm>
            <a:off x="6791107" y="1306153"/>
            <a:ext cx="1369714" cy="56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角丸四角形 8"/>
          <p:cNvSpPr/>
          <p:nvPr/>
        </p:nvSpPr>
        <p:spPr>
          <a:xfrm>
            <a:off x="7976555" y="1448070"/>
            <a:ext cx="691978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DI</a:t>
            </a:r>
            <a:endParaRPr kumimoji="1" lang="ja-JP" altLang="en-US" sz="1400" dirty="0"/>
          </a:p>
        </p:txBody>
      </p:sp>
      <p:sp>
        <p:nvSpPr>
          <p:cNvPr id="10" name="フリーフォーム 9"/>
          <p:cNvSpPr/>
          <p:nvPr/>
        </p:nvSpPr>
        <p:spPr>
          <a:xfrm>
            <a:off x="1943100" y="1657350"/>
            <a:ext cx="5448300" cy="2944126"/>
          </a:xfrm>
          <a:custGeom>
            <a:avLst/>
            <a:gdLst>
              <a:gd name="connsiteX0" fmla="*/ 0 w 5448300"/>
              <a:gd name="connsiteY0" fmla="*/ 2762250 h 2944126"/>
              <a:gd name="connsiteX1" fmla="*/ 4438650 w 5448300"/>
              <a:gd name="connsiteY1" fmla="*/ 2724150 h 2944126"/>
              <a:gd name="connsiteX2" fmla="*/ 3676650 w 5448300"/>
              <a:gd name="connsiteY2" fmla="*/ 571500 h 2944126"/>
              <a:gd name="connsiteX3" fmla="*/ 5448300 w 5448300"/>
              <a:gd name="connsiteY3" fmla="*/ 0 h 294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2944126">
                <a:moveTo>
                  <a:pt x="0" y="2762250"/>
                </a:moveTo>
                <a:cubicBezTo>
                  <a:pt x="1912937" y="2925762"/>
                  <a:pt x="3825875" y="3089275"/>
                  <a:pt x="4438650" y="2724150"/>
                </a:cubicBezTo>
                <a:cubicBezTo>
                  <a:pt x="5051425" y="2359025"/>
                  <a:pt x="3508375" y="1025525"/>
                  <a:pt x="3676650" y="571500"/>
                </a:cubicBezTo>
                <a:cubicBezTo>
                  <a:pt x="3844925" y="117475"/>
                  <a:pt x="4646612" y="58737"/>
                  <a:pt x="5448300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7200900" y="1695450"/>
            <a:ext cx="361950" cy="981470"/>
          </a:xfrm>
          <a:custGeom>
            <a:avLst/>
            <a:gdLst>
              <a:gd name="connsiteX0" fmla="*/ 361950 w 361950"/>
              <a:gd name="connsiteY0" fmla="*/ 0 h 981470"/>
              <a:gd name="connsiteX1" fmla="*/ 190500 w 361950"/>
              <a:gd name="connsiteY1" fmla="*/ 971550 h 981470"/>
              <a:gd name="connsiteX2" fmla="*/ 0 w 361950"/>
              <a:gd name="connsiteY2" fmla="*/ 419100 h 98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950" h="981470">
                <a:moveTo>
                  <a:pt x="361950" y="0"/>
                </a:moveTo>
                <a:cubicBezTo>
                  <a:pt x="306387" y="450850"/>
                  <a:pt x="250825" y="901700"/>
                  <a:pt x="190500" y="971550"/>
                </a:cubicBezTo>
                <a:cubicBezTo>
                  <a:pt x="130175" y="1041400"/>
                  <a:pt x="65087" y="730250"/>
                  <a:pt x="0" y="4191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>
            <a:stCxn id="1026" idx="0"/>
          </p:cNvCxnSpPr>
          <p:nvPr/>
        </p:nvCxnSpPr>
        <p:spPr>
          <a:xfrm flipV="1">
            <a:off x="7475964" y="620688"/>
            <a:ext cx="0" cy="6854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475964" y="936073"/>
            <a:ext cx="88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PA</a:t>
            </a:r>
            <a:r>
              <a:rPr lang="ja-JP" altLang="en-US" dirty="0" smtClean="0"/>
              <a:t>卓へ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9348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9" t="34713" r="22876" b="35168"/>
          <a:stretch/>
        </p:blipFill>
        <p:spPr>
          <a:xfrm>
            <a:off x="5257800" y="2571750"/>
            <a:ext cx="2141376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40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0618"/>
            <a:ext cx="3578002" cy="2683502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0" t="45073" r="28846" b="3635"/>
          <a:stretch/>
        </p:blipFill>
        <p:spPr>
          <a:xfrm>
            <a:off x="4688653" y="1556792"/>
            <a:ext cx="3295086" cy="345638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正方形/長方形 3"/>
          <p:cNvSpPr/>
          <p:nvPr/>
        </p:nvSpPr>
        <p:spPr>
          <a:xfrm>
            <a:off x="1293540" y="1340769"/>
            <a:ext cx="1414129" cy="14833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2707669" y="1340769"/>
            <a:ext cx="1980984" cy="2160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2707669" y="2824120"/>
            <a:ext cx="1980984" cy="2189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角丸四角形 9"/>
          <p:cNvSpPr/>
          <p:nvPr/>
        </p:nvSpPr>
        <p:spPr>
          <a:xfrm>
            <a:off x="4572000" y="548680"/>
            <a:ext cx="3528392" cy="792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バスドラム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78907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0618"/>
            <a:ext cx="3578002" cy="2683502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4" name="正方形/長方形 3"/>
          <p:cNvSpPr/>
          <p:nvPr/>
        </p:nvSpPr>
        <p:spPr>
          <a:xfrm>
            <a:off x="2077785" y="1094801"/>
            <a:ext cx="982048" cy="6060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3059833" y="1094801"/>
            <a:ext cx="1718759" cy="6060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3059833" y="1700808"/>
            <a:ext cx="1718759" cy="30761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角丸四角形 11"/>
          <p:cNvSpPr/>
          <p:nvPr/>
        </p:nvSpPr>
        <p:spPr>
          <a:xfrm>
            <a:off x="4572000" y="548680"/>
            <a:ext cx="3528392" cy="792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スネア</a:t>
            </a:r>
            <a:endParaRPr kumimoji="1" lang="ja-JP" altLang="en-US" sz="28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9" t="34713" r="22876" b="35168"/>
          <a:stretch/>
        </p:blipFill>
        <p:spPr>
          <a:xfrm>
            <a:off x="4778592" y="1700808"/>
            <a:ext cx="3115208" cy="307618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29476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0618"/>
            <a:ext cx="3578002" cy="2683502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4" name="正方形/長方形 3"/>
          <p:cNvSpPr/>
          <p:nvPr/>
        </p:nvSpPr>
        <p:spPr>
          <a:xfrm>
            <a:off x="1187624" y="692696"/>
            <a:ext cx="1414129" cy="7896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2601753" y="692696"/>
            <a:ext cx="1682215" cy="15573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2601753" y="1482369"/>
            <a:ext cx="1682215" cy="32217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0" t="18730" r="28178" b="49157"/>
          <a:stretch/>
        </p:blipFill>
        <p:spPr>
          <a:xfrm>
            <a:off x="4283968" y="2250040"/>
            <a:ext cx="4265639" cy="246896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2" name="角丸四角形 11"/>
          <p:cNvSpPr/>
          <p:nvPr/>
        </p:nvSpPr>
        <p:spPr>
          <a:xfrm>
            <a:off x="4572000" y="548680"/>
            <a:ext cx="3528392" cy="792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タム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07456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0618"/>
            <a:ext cx="3578002" cy="2683502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4" name="正方形/長方形 3"/>
          <p:cNvSpPr/>
          <p:nvPr/>
        </p:nvSpPr>
        <p:spPr>
          <a:xfrm>
            <a:off x="971601" y="968292"/>
            <a:ext cx="707064" cy="10205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1678665" y="968292"/>
            <a:ext cx="3397391" cy="732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678665" y="1988840"/>
            <a:ext cx="3397391" cy="28290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角丸四角形 11"/>
          <p:cNvSpPr/>
          <p:nvPr/>
        </p:nvSpPr>
        <p:spPr>
          <a:xfrm>
            <a:off x="4572000" y="548680"/>
            <a:ext cx="3528392" cy="792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フロアタム</a:t>
            </a:r>
            <a:endParaRPr kumimoji="1" lang="ja-JP" altLang="en-US" sz="28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2" t="30779" r="49442" b="20029"/>
          <a:stretch/>
        </p:blipFill>
        <p:spPr>
          <a:xfrm>
            <a:off x="5076056" y="1700808"/>
            <a:ext cx="2117727" cy="311704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86949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0618"/>
            <a:ext cx="3578002" cy="2683502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4" name="正方形/長方形 3"/>
          <p:cNvSpPr/>
          <p:nvPr/>
        </p:nvSpPr>
        <p:spPr>
          <a:xfrm>
            <a:off x="2670296" y="517848"/>
            <a:ext cx="707064" cy="19030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3377360" y="517848"/>
            <a:ext cx="2200563" cy="11829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3377360" y="2420887"/>
            <a:ext cx="2200563" cy="3749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角丸四角形 11"/>
          <p:cNvSpPr/>
          <p:nvPr/>
        </p:nvSpPr>
        <p:spPr>
          <a:xfrm>
            <a:off x="4572000" y="152635"/>
            <a:ext cx="3528392" cy="792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ハイハット</a:t>
            </a:r>
            <a:endParaRPr kumimoji="1" lang="ja-JP" altLang="en-US" sz="28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6" t="12398" r="14113" b="22097"/>
          <a:stretch/>
        </p:blipFill>
        <p:spPr>
          <a:xfrm>
            <a:off x="5577923" y="1700808"/>
            <a:ext cx="1516546" cy="446911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8088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0618"/>
            <a:ext cx="3578002" cy="2683502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4" name="正方形/長方形 3"/>
          <p:cNvSpPr/>
          <p:nvPr/>
        </p:nvSpPr>
        <p:spPr>
          <a:xfrm>
            <a:off x="107504" y="157808"/>
            <a:ext cx="1789001" cy="26663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1896505" y="157808"/>
            <a:ext cx="3078568" cy="12200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>
            <a:stCxn id="2" idx="2"/>
          </p:cNvCxnSpPr>
          <p:nvPr/>
        </p:nvCxnSpPr>
        <p:spPr>
          <a:xfrm>
            <a:off x="1896505" y="2824120"/>
            <a:ext cx="3078568" cy="32409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角丸四角形 11"/>
          <p:cNvSpPr/>
          <p:nvPr/>
        </p:nvSpPr>
        <p:spPr>
          <a:xfrm>
            <a:off x="4716016" y="152635"/>
            <a:ext cx="3528392" cy="9721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クラッシュシンバル</a:t>
            </a:r>
            <a:endParaRPr kumimoji="1" lang="en-US" altLang="ja-JP" sz="2800" dirty="0" smtClean="0"/>
          </a:p>
          <a:p>
            <a:pPr algn="ctr"/>
            <a:r>
              <a:rPr lang="ja-JP" altLang="en-US" sz="2800" dirty="0" smtClean="0"/>
              <a:t>ライドシンバル</a:t>
            </a:r>
            <a:endParaRPr kumimoji="1" lang="ja-JP" altLang="en-US" sz="28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r="55773" b="4780"/>
          <a:stretch/>
        </p:blipFill>
        <p:spPr>
          <a:xfrm>
            <a:off x="4975073" y="1377843"/>
            <a:ext cx="2722246" cy="468718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1314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67544" y="5132109"/>
            <a:ext cx="78488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フリーフォーム 12"/>
          <p:cNvSpPr/>
          <p:nvPr/>
        </p:nvSpPr>
        <p:spPr>
          <a:xfrm>
            <a:off x="896305" y="1531640"/>
            <a:ext cx="6991350" cy="3600469"/>
          </a:xfrm>
          <a:custGeom>
            <a:avLst/>
            <a:gdLst>
              <a:gd name="connsiteX0" fmla="*/ 0 w 6991350"/>
              <a:gd name="connsiteY0" fmla="*/ 3581419 h 3600469"/>
              <a:gd name="connsiteX1" fmla="*/ 2667000 w 6991350"/>
              <a:gd name="connsiteY1" fmla="*/ 2133619 h 3600469"/>
              <a:gd name="connsiteX2" fmla="*/ 3524250 w 6991350"/>
              <a:gd name="connsiteY2" fmla="*/ 19 h 3600469"/>
              <a:gd name="connsiteX3" fmla="*/ 4362450 w 6991350"/>
              <a:gd name="connsiteY3" fmla="*/ 2171719 h 3600469"/>
              <a:gd name="connsiteX4" fmla="*/ 6991350 w 6991350"/>
              <a:gd name="connsiteY4" fmla="*/ 3600469 h 360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1350" h="3600469">
                <a:moveTo>
                  <a:pt x="0" y="3581419"/>
                </a:moveTo>
                <a:cubicBezTo>
                  <a:pt x="1039812" y="3155969"/>
                  <a:pt x="2079625" y="2730519"/>
                  <a:pt x="2667000" y="2133619"/>
                </a:cubicBezTo>
                <a:cubicBezTo>
                  <a:pt x="3254375" y="1536719"/>
                  <a:pt x="3241675" y="-6331"/>
                  <a:pt x="3524250" y="19"/>
                </a:cubicBezTo>
                <a:cubicBezTo>
                  <a:pt x="3806825" y="6369"/>
                  <a:pt x="3784600" y="1571644"/>
                  <a:pt x="4362450" y="2171719"/>
                </a:cubicBezTo>
                <a:cubicBezTo>
                  <a:pt x="4940300" y="2771794"/>
                  <a:pt x="5965825" y="3186131"/>
                  <a:pt x="6991350" y="3600469"/>
                </a:cubicBezTo>
              </a:path>
            </a:pathLst>
          </a:cu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>
            <a:off x="467544" y="1531640"/>
            <a:ext cx="78488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67544" y="3331874"/>
            <a:ext cx="78488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4391980" y="1531640"/>
            <a:ext cx="0" cy="360046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左右矢印 15"/>
          <p:cNvSpPr/>
          <p:nvPr/>
        </p:nvSpPr>
        <p:spPr>
          <a:xfrm>
            <a:off x="3851920" y="3140968"/>
            <a:ext cx="1080120" cy="36004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左右矢印 19"/>
          <p:cNvSpPr/>
          <p:nvPr/>
        </p:nvSpPr>
        <p:spPr>
          <a:xfrm rot="16200000">
            <a:off x="4644008" y="3140968"/>
            <a:ext cx="3528392" cy="36004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467544" y="5589240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32103" y="559224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Hz</a:t>
            </a:r>
            <a:endParaRPr kumimoji="1" lang="ja-JP" altLang="en-US" dirty="0"/>
          </a:p>
        </p:txBody>
      </p:sp>
      <p:cxnSp>
        <p:nvCxnSpPr>
          <p:cNvPr id="25" name="直線矢印コネクタ 24"/>
          <p:cNvCxnSpPr/>
          <p:nvPr/>
        </p:nvCxnSpPr>
        <p:spPr>
          <a:xfrm flipV="1">
            <a:off x="179512" y="3933056"/>
            <a:ext cx="0" cy="11990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-20027" y="354801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dB</a:t>
            </a:r>
            <a:endParaRPr kumimoji="1" lang="ja-JP" altLang="en-US" dirty="0"/>
          </a:p>
        </p:txBody>
      </p:sp>
      <p:sp>
        <p:nvSpPr>
          <p:cNvPr id="27" name="円/楕円 26"/>
          <p:cNvSpPr/>
          <p:nvPr/>
        </p:nvSpPr>
        <p:spPr>
          <a:xfrm>
            <a:off x="3923928" y="3548015"/>
            <a:ext cx="936104" cy="5290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Q</a:t>
            </a:r>
            <a:endParaRPr kumimoji="1" lang="ja-JP" altLang="en-US" sz="2400" dirty="0"/>
          </a:p>
        </p:txBody>
      </p:sp>
      <p:sp>
        <p:nvSpPr>
          <p:cNvPr id="28" name="円/楕円 27"/>
          <p:cNvSpPr/>
          <p:nvPr/>
        </p:nvSpPr>
        <p:spPr>
          <a:xfrm>
            <a:off x="3923928" y="5239156"/>
            <a:ext cx="936104" cy="5290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err="1" smtClean="0"/>
              <a:t>Frq</a:t>
            </a:r>
            <a:endParaRPr kumimoji="1" lang="ja-JP" altLang="en-US" sz="2400" dirty="0"/>
          </a:p>
        </p:txBody>
      </p:sp>
      <p:sp>
        <p:nvSpPr>
          <p:cNvPr id="29" name="円/楕円 28"/>
          <p:cNvSpPr/>
          <p:nvPr/>
        </p:nvSpPr>
        <p:spPr>
          <a:xfrm>
            <a:off x="6622255" y="2348880"/>
            <a:ext cx="1265399" cy="5290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Gain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140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30" y="1911062"/>
            <a:ext cx="2638425" cy="2952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564722" y="2060848"/>
            <a:ext cx="741122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56930"/>
            <a:ext cx="4309710" cy="326101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588224" y="3349089"/>
            <a:ext cx="576064" cy="5839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 flipH="1" flipV="1">
            <a:off x="2813455" y="1911062"/>
            <a:ext cx="3774769" cy="14380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H="1">
            <a:off x="2813455" y="3933056"/>
            <a:ext cx="3774769" cy="9307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387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undhouse.co.jp/images/shop/prod_img/y/yamaha_mg16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99792" cy="26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soundhouse.co.jp/images/shop/prod_img/e/ev_sx3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9" t="8873" r="32762"/>
          <a:stretch/>
        </p:blipFill>
        <p:spPr bwMode="auto">
          <a:xfrm>
            <a:off x="6537284" y="5094514"/>
            <a:ext cx="1162004" cy="157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soundhouse.co.jp/images/shop/prod_img/e/ev_sx3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9" t="8873" r="32762"/>
          <a:stretch/>
        </p:blipFill>
        <p:spPr bwMode="auto">
          <a:xfrm>
            <a:off x="7699288" y="5094514"/>
            <a:ext cx="1162004" cy="157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oundhouse.co.jp/images/shop/prod_img/e/ev_q12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7" b="30052"/>
          <a:stretch/>
        </p:blipFill>
        <p:spPr bwMode="auto">
          <a:xfrm>
            <a:off x="2839635" y="3484476"/>
            <a:ext cx="3604573" cy="73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カギ線コネクタ 14"/>
          <p:cNvCxnSpPr>
            <a:stCxn id="1030" idx="3"/>
            <a:endCxn id="6" idx="0"/>
          </p:cNvCxnSpPr>
          <p:nvPr/>
        </p:nvCxnSpPr>
        <p:spPr>
          <a:xfrm>
            <a:off x="6444208" y="3852782"/>
            <a:ext cx="674078" cy="1241732"/>
          </a:xfrm>
          <a:prstGeom prst="bentConnector2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9" name="Picture 4" descr="http://www.soundhouse.co.jp/images/shop/prod_img/e/ev_sx3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9" t="8873" r="32762"/>
          <a:stretch/>
        </p:blipFill>
        <p:spPr bwMode="auto">
          <a:xfrm>
            <a:off x="310800" y="5170737"/>
            <a:ext cx="1162004" cy="157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www.soundhouse.co.jp/images/shop/prod_img/e/ev_sx3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9" t="8873" r="32762"/>
          <a:stretch/>
        </p:blipFill>
        <p:spPr bwMode="auto">
          <a:xfrm>
            <a:off x="1472804" y="5170737"/>
            <a:ext cx="1162004" cy="157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カギ線コネクタ 30"/>
          <p:cNvCxnSpPr>
            <a:stCxn id="9" idx="1"/>
            <a:endCxn id="29" idx="0"/>
          </p:cNvCxnSpPr>
          <p:nvPr/>
        </p:nvCxnSpPr>
        <p:spPr>
          <a:xfrm rot="10800000" flipV="1">
            <a:off x="891803" y="2774943"/>
            <a:ext cx="1947833" cy="2395793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カギ線コネクタ 32"/>
          <p:cNvCxnSpPr>
            <a:stCxn id="1030" idx="1"/>
            <a:endCxn id="30" idx="0"/>
          </p:cNvCxnSpPr>
          <p:nvPr/>
        </p:nvCxnSpPr>
        <p:spPr>
          <a:xfrm rot="10800000" flipV="1">
            <a:off x="2053807" y="3852781"/>
            <a:ext cx="785829" cy="1317955"/>
          </a:xfrm>
          <a:prstGeom prst="bentConnector2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カギ線コネクタ 39"/>
          <p:cNvCxnSpPr>
            <a:stCxn id="9" idx="3"/>
            <a:endCxn id="7" idx="0"/>
          </p:cNvCxnSpPr>
          <p:nvPr/>
        </p:nvCxnSpPr>
        <p:spPr>
          <a:xfrm>
            <a:off x="6444208" y="2774944"/>
            <a:ext cx="1836082" cy="2319570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カギ線コネクタ 44"/>
          <p:cNvCxnSpPr>
            <a:stCxn id="1026" idx="3"/>
            <a:endCxn id="9" idx="0"/>
          </p:cNvCxnSpPr>
          <p:nvPr/>
        </p:nvCxnSpPr>
        <p:spPr>
          <a:xfrm>
            <a:off x="2699792" y="1349896"/>
            <a:ext cx="1942130" cy="1056742"/>
          </a:xfrm>
          <a:prstGeom prst="bentConnector2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カギ線コネクタ 48"/>
          <p:cNvCxnSpPr>
            <a:stCxn id="1026" idx="3"/>
            <a:endCxn id="1030" idx="0"/>
          </p:cNvCxnSpPr>
          <p:nvPr/>
        </p:nvCxnSpPr>
        <p:spPr>
          <a:xfrm>
            <a:off x="2699792" y="1349896"/>
            <a:ext cx="1942130" cy="2134580"/>
          </a:xfrm>
          <a:prstGeom prst="bentConnector2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6" descr="http://www.soundhouse.co.jp/images/shop/prod_img/e/ev_q12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7" b="30052"/>
          <a:stretch/>
        </p:blipFill>
        <p:spPr bwMode="auto">
          <a:xfrm>
            <a:off x="2839635" y="2406638"/>
            <a:ext cx="3604573" cy="73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862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undhouse.co.jp/images/shop/prod_img/y/yamaha_mg16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99792" cy="26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soundhouse.co.jp/images/shop/prod_img/e/ev_sx3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9" t="8873" r="32762"/>
          <a:stretch/>
        </p:blipFill>
        <p:spPr bwMode="auto">
          <a:xfrm>
            <a:off x="6376032" y="5092804"/>
            <a:ext cx="1162004" cy="157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soundhouse.co.jp/images/shop/prod_img/e/ev_sx3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9" t="8873" r="32762"/>
          <a:stretch/>
        </p:blipFill>
        <p:spPr bwMode="auto">
          <a:xfrm>
            <a:off x="7699288" y="5094514"/>
            <a:ext cx="1162004" cy="157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カギ線コネクタ 14"/>
          <p:cNvCxnSpPr>
            <a:stCxn id="6" idx="3"/>
            <a:endCxn id="7" idx="1"/>
          </p:cNvCxnSpPr>
          <p:nvPr/>
        </p:nvCxnSpPr>
        <p:spPr>
          <a:xfrm>
            <a:off x="7538036" y="5880227"/>
            <a:ext cx="161252" cy="1710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9" name="Picture 4" descr="http://www.soundhouse.co.jp/images/shop/prod_img/e/ev_sx3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9" t="8873" r="32762"/>
          <a:stretch/>
        </p:blipFill>
        <p:spPr bwMode="auto">
          <a:xfrm>
            <a:off x="310800" y="5170737"/>
            <a:ext cx="1162004" cy="157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www.soundhouse.co.jp/images/shop/prod_img/e/ev_sx3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9" t="8873" r="32762"/>
          <a:stretch/>
        </p:blipFill>
        <p:spPr bwMode="auto">
          <a:xfrm>
            <a:off x="1677631" y="5169892"/>
            <a:ext cx="1162004" cy="157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カギ線コネクタ 30"/>
          <p:cNvCxnSpPr>
            <a:stCxn id="9" idx="1"/>
            <a:endCxn id="29" idx="0"/>
          </p:cNvCxnSpPr>
          <p:nvPr/>
        </p:nvCxnSpPr>
        <p:spPr>
          <a:xfrm rot="10800000" flipV="1">
            <a:off x="891803" y="2774943"/>
            <a:ext cx="1947833" cy="2395793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カギ線コネクタ 32"/>
          <p:cNvCxnSpPr>
            <a:stCxn id="29" idx="3"/>
            <a:endCxn id="30" idx="1"/>
          </p:cNvCxnSpPr>
          <p:nvPr/>
        </p:nvCxnSpPr>
        <p:spPr>
          <a:xfrm flipV="1">
            <a:off x="1472804" y="5957315"/>
            <a:ext cx="204827" cy="845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カギ線コネクタ 39"/>
          <p:cNvCxnSpPr>
            <a:stCxn id="9" idx="3"/>
            <a:endCxn id="7" idx="0"/>
          </p:cNvCxnSpPr>
          <p:nvPr/>
        </p:nvCxnSpPr>
        <p:spPr>
          <a:xfrm>
            <a:off x="6444208" y="2774944"/>
            <a:ext cx="1836082" cy="2319570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カギ線コネクタ 44"/>
          <p:cNvCxnSpPr>
            <a:stCxn id="1026" idx="3"/>
            <a:endCxn id="9" idx="0"/>
          </p:cNvCxnSpPr>
          <p:nvPr/>
        </p:nvCxnSpPr>
        <p:spPr>
          <a:xfrm>
            <a:off x="2699792" y="1349896"/>
            <a:ext cx="1942130" cy="1056742"/>
          </a:xfrm>
          <a:prstGeom prst="bentConnector2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6" descr="http://www.soundhouse.co.jp/images/shop/prod_img/e/ev_q12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7" b="30052"/>
          <a:stretch/>
        </p:blipFill>
        <p:spPr bwMode="auto">
          <a:xfrm>
            <a:off x="2839635" y="2406638"/>
            <a:ext cx="3604573" cy="73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594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1043608" y="1664804"/>
            <a:ext cx="7632848" cy="3960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251520" y="3212976"/>
            <a:ext cx="1584176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電源</a:t>
            </a:r>
            <a:r>
              <a:rPr kumimoji="1" lang="en-US" altLang="ja-JP" sz="2000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(V)</a:t>
            </a:r>
            <a:endParaRPr kumimoji="1" lang="ja-JP" altLang="en-US" sz="2000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3347864" y="866926"/>
            <a:ext cx="3731985" cy="15648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3783131" y="620688"/>
            <a:ext cx="1224136" cy="5040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抵抗</a:t>
            </a:r>
            <a:r>
              <a:rPr kumimoji="1" lang="en-US" altLang="ja-JP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endParaRPr kumimoji="1" lang="ja-JP" altLang="en-US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5508104" y="620688"/>
            <a:ext cx="1224136" cy="5040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抵抗</a:t>
            </a:r>
            <a:r>
              <a:rPr lang="en-US" altLang="ja-JP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endParaRPr kumimoji="1" lang="ja-JP" altLang="en-US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4601788" y="2179779"/>
            <a:ext cx="1224136" cy="5040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抵抗</a:t>
            </a:r>
            <a:r>
              <a:rPr kumimoji="1" lang="en-US" altLang="ja-JP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endParaRPr kumimoji="1" lang="ja-JP" altLang="en-US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8" name="右矢印 37"/>
          <p:cNvSpPr/>
          <p:nvPr/>
        </p:nvSpPr>
        <p:spPr>
          <a:xfrm>
            <a:off x="918121" y="1233376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918121" y="868650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電流</a:t>
            </a:r>
            <a:r>
              <a:rPr lang="en-US" altLang="ja-JP" sz="2000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(A)</a:t>
            </a:r>
            <a:endParaRPr kumimoji="1" lang="ja-JP" altLang="en-US" sz="2000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2483768" y="332656"/>
            <a:ext cx="5544616" cy="273630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3576319" y="2924944"/>
            <a:ext cx="3443953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この部分を</a:t>
            </a:r>
            <a:r>
              <a:rPr kumimoji="1"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kumimoji="1" lang="ja-JP" altLang="en-US" dirty="0" err="1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つの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抵抗として見る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1813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755574" y="3615494"/>
            <a:ext cx="2141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2000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抵抗</a:t>
            </a:r>
            <a:r>
              <a:rPr lang="en-US" altLang="ja-JP" sz="2000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 + </a:t>
            </a:r>
            <a:r>
              <a:rPr lang="ja-JP" altLang="en-US" sz="2000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抵抗</a:t>
            </a:r>
            <a:r>
              <a:rPr lang="en-US" altLang="ja-JP" sz="2000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2)</a:t>
            </a:r>
            <a:endParaRPr kumimoji="1" lang="ja-JP" altLang="en-US" sz="2000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755574" y="3572662"/>
            <a:ext cx="2141933" cy="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653255" y="3140968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endParaRPr kumimoji="1" lang="ja-JP" altLang="en-US" sz="2000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059832" y="3372607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+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40461" y="3615494"/>
            <a:ext cx="859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抵抗</a:t>
            </a:r>
            <a:r>
              <a:rPr lang="en-US" altLang="ja-JP" sz="2000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endParaRPr kumimoji="1" lang="ja-JP" altLang="en-US" sz="2000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3510187" y="3572662"/>
            <a:ext cx="1070966" cy="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3896941" y="3140968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endParaRPr kumimoji="1" lang="ja-JP" altLang="en-US" sz="2000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652120" y="361549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合成抵抗</a:t>
            </a:r>
            <a:endParaRPr kumimoji="1" lang="ja-JP" altLang="en-US" sz="2000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5661274" y="3572662"/>
            <a:ext cx="1070966" cy="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6048028" y="3140968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endParaRPr kumimoji="1" lang="ja-JP" altLang="en-US" sz="2000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927578" y="338893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＝</a:t>
            </a:r>
            <a:endParaRPr kumimoji="1" lang="en-US" altLang="ja-JP" sz="2000" dirty="0" smtClean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96514" y="4896198"/>
            <a:ext cx="2141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2000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抵抗</a:t>
            </a:r>
            <a:r>
              <a:rPr lang="en-US" altLang="ja-JP" sz="2000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 + </a:t>
            </a:r>
            <a:r>
              <a:rPr lang="ja-JP" altLang="en-US" sz="2000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抵抗</a:t>
            </a:r>
            <a:r>
              <a:rPr lang="en-US" altLang="ja-JP" sz="2000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2)</a:t>
            </a:r>
            <a:endParaRPr kumimoji="1" lang="ja-JP" altLang="en-US" sz="2000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179977" y="4896198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+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711088" y="4896198"/>
            <a:ext cx="859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抵抗</a:t>
            </a:r>
            <a:r>
              <a:rPr lang="en-US" altLang="ja-JP" sz="2000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endParaRPr kumimoji="1" lang="ja-JP" altLang="en-US" sz="2000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4038044" y="4864260"/>
            <a:ext cx="3532575" cy="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3995936" y="4392142"/>
            <a:ext cx="2141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2000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抵抗</a:t>
            </a:r>
            <a:r>
              <a:rPr lang="en-US" altLang="ja-JP" sz="2000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 + </a:t>
            </a:r>
            <a:r>
              <a:rPr lang="ja-JP" altLang="en-US" sz="2000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抵抗</a:t>
            </a:r>
            <a:r>
              <a:rPr lang="en-US" altLang="ja-JP" sz="2000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2)</a:t>
            </a:r>
            <a:endParaRPr kumimoji="1" lang="ja-JP" altLang="en-US" sz="2000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717250" y="4392142"/>
            <a:ext cx="859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抵抗</a:t>
            </a:r>
            <a:r>
              <a:rPr lang="en-US" altLang="ja-JP" sz="2000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endParaRPr kumimoji="1" lang="ja-JP" altLang="en-US" sz="2000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171166" y="439214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×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922725" y="464534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合成抵抗</a:t>
            </a:r>
            <a:endParaRPr kumimoji="1" lang="ja-JP" altLang="en-US" sz="2000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372399" y="464466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＝</a:t>
            </a:r>
            <a:endParaRPr kumimoji="1" lang="en-US" altLang="ja-JP" sz="2000" dirty="0" smtClean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3067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973724"/>
              </p:ext>
            </p:extLst>
          </p:nvPr>
        </p:nvGraphicFramePr>
        <p:xfrm>
          <a:off x="4427984" y="836712"/>
          <a:ext cx="4107876" cy="4176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646"/>
                <a:gridCol w="684646"/>
                <a:gridCol w="684646"/>
                <a:gridCol w="684646"/>
                <a:gridCol w="684646"/>
                <a:gridCol w="684646"/>
              </a:tblGrid>
              <a:tr h="696077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6077"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6077"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6077"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6077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6077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L="97817" marR="97817" marT="48908" marB="48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851920" y="662716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smtClean="0"/>
              <a:t>0dB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07904" y="135851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dirty="0" smtClean="0"/>
              <a:t>-10</a:t>
            </a:r>
            <a:r>
              <a:rPr kumimoji="1" lang="en-US" altLang="ja-JP" dirty="0" smtClean="0"/>
              <a:t>dB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91130" y="205155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dirty="0" smtClean="0">
                <a:solidFill>
                  <a:srgbClr val="FF0000"/>
                </a:solidFill>
              </a:rPr>
              <a:t>-20</a:t>
            </a:r>
            <a:r>
              <a:rPr kumimoji="1" lang="en-US" altLang="ja-JP" dirty="0" smtClean="0">
                <a:solidFill>
                  <a:srgbClr val="FF0000"/>
                </a:solidFill>
              </a:rPr>
              <a:t>dB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92914" y="277163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dirty="0" smtClean="0"/>
              <a:t>-30</a:t>
            </a:r>
            <a:r>
              <a:rPr kumimoji="1" lang="en-US" altLang="ja-JP" dirty="0" smtClean="0"/>
              <a:t>dB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92914" y="343469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dirty="0" smtClean="0"/>
              <a:t>-40</a:t>
            </a:r>
            <a:r>
              <a:rPr kumimoji="1" lang="en-US" altLang="ja-JP" dirty="0" smtClean="0"/>
              <a:t>dB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92914" y="414908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dirty="0" smtClean="0"/>
              <a:t>-50</a:t>
            </a:r>
            <a:r>
              <a:rPr kumimoji="1" lang="en-US" altLang="ja-JP" dirty="0" smtClean="0"/>
              <a:t>dB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244408" y="5014130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smtClean="0"/>
              <a:t>0dB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8161" y="503111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dirty="0" smtClean="0">
                <a:solidFill>
                  <a:srgbClr val="FF0000"/>
                </a:solidFill>
              </a:rPr>
              <a:t>-10</a:t>
            </a:r>
            <a:r>
              <a:rPr kumimoji="1" lang="en-US" altLang="ja-JP" dirty="0" smtClean="0">
                <a:solidFill>
                  <a:srgbClr val="FF0000"/>
                </a:solidFill>
              </a:rPr>
              <a:t>dB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00681" y="501413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dirty="0" smtClean="0">
                <a:solidFill>
                  <a:srgbClr val="FF0000"/>
                </a:solidFill>
              </a:rPr>
              <a:t>-20</a:t>
            </a:r>
            <a:r>
              <a:rPr kumimoji="1" lang="en-US" altLang="ja-JP" dirty="0" smtClean="0">
                <a:solidFill>
                  <a:srgbClr val="FF0000"/>
                </a:solidFill>
              </a:rPr>
              <a:t>dB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14683" y="501413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dirty="0" smtClean="0"/>
              <a:t>-30</a:t>
            </a:r>
            <a:r>
              <a:rPr kumimoji="1" lang="en-US" altLang="ja-JP" dirty="0" smtClean="0"/>
              <a:t>dB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20077" y="501413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dirty="0" smtClean="0">
                <a:solidFill>
                  <a:srgbClr val="FF0000"/>
                </a:solidFill>
              </a:rPr>
              <a:t>-40</a:t>
            </a:r>
            <a:r>
              <a:rPr kumimoji="1" lang="en-US" altLang="ja-JP" dirty="0" smtClean="0">
                <a:solidFill>
                  <a:srgbClr val="FF0000"/>
                </a:solidFill>
              </a:rPr>
              <a:t>dB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750852" y="501413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dirty="0" smtClean="0"/>
              <a:t>-50</a:t>
            </a:r>
            <a:r>
              <a:rPr kumimoji="1" lang="en-US" altLang="ja-JP" dirty="0" smtClean="0"/>
              <a:t>dB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876389" y="5383462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b="1" dirty="0" smtClean="0"/>
              <a:t>入力レベル</a:t>
            </a:r>
            <a:endParaRPr kumimoji="1" lang="ja-JP" altLang="en-US" b="1" dirty="0"/>
          </a:p>
        </p:txBody>
      </p:sp>
      <p:sp>
        <p:nvSpPr>
          <p:cNvPr id="18" name="テキスト ボックス 17"/>
          <p:cNvSpPr txBox="1"/>
          <p:nvPr/>
        </p:nvSpPr>
        <p:spPr>
          <a:xfrm rot="16200000">
            <a:off x="2830005" y="2640972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b="1" dirty="0" smtClean="0"/>
              <a:t>出力レベル</a:t>
            </a:r>
            <a:endParaRPr kumimoji="1" lang="ja-JP" altLang="en-US" b="1" dirty="0"/>
          </a:p>
        </p:txBody>
      </p:sp>
      <p:cxnSp>
        <p:nvCxnSpPr>
          <p:cNvPr id="20" name="直線コネクタ 19"/>
          <p:cNvCxnSpPr/>
          <p:nvPr/>
        </p:nvCxnSpPr>
        <p:spPr>
          <a:xfrm flipV="1">
            <a:off x="5791084" y="856560"/>
            <a:ext cx="2727710" cy="27779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endCxn id="15" idx="0"/>
          </p:cNvCxnSpPr>
          <p:nvPr/>
        </p:nvCxnSpPr>
        <p:spPr>
          <a:xfrm>
            <a:off x="5788126" y="3634468"/>
            <a:ext cx="1" cy="13796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899592" y="187618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dirty="0" smtClean="0">
                <a:solidFill>
                  <a:srgbClr val="FF0000"/>
                </a:solidFill>
              </a:rPr>
              <a:t>-15</a:t>
            </a:r>
            <a:r>
              <a:rPr kumimoji="1" lang="en-US" altLang="ja-JP" dirty="0" smtClean="0">
                <a:solidFill>
                  <a:srgbClr val="FF0000"/>
                </a:solidFill>
              </a:rPr>
              <a:t>dB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 flipH="1">
            <a:off x="4400468" y="5014130"/>
            <a:ext cx="139061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7172872" y="2176261"/>
            <a:ext cx="0" cy="2822765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4444003" y="2215534"/>
            <a:ext cx="2728869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431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3774962" y="1818760"/>
            <a:ext cx="772949" cy="585101"/>
            <a:chOff x="3182420" y="2113082"/>
            <a:chExt cx="1296144" cy="981145"/>
          </a:xfrm>
        </p:grpSpPr>
        <p:sp>
          <p:nvSpPr>
            <p:cNvPr id="4" name="正方形/長方形 3"/>
            <p:cNvSpPr/>
            <p:nvPr/>
          </p:nvSpPr>
          <p:spPr>
            <a:xfrm>
              <a:off x="3632468" y="2113082"/>
              <a:ext cx="410620" cy="19625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台形 1"/>
            <p:cNvSpPr/>
            <p:nvPr/>
          </p:nvSpPr>
          <p:spPr>
            <a:xfrm>
              <a:off x="3182420" y="2302139"/>
              <a:ext cx="1296144" cy="792088"/>
            </a:xfrm>
            <a:prstGeom prst="trapezoid">
              <a:avLst>
                <a:gd name="adj" fmla="val 4392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フリーフォーム 5"/>
          <p:cNvSpPr/>
          <p:nvPr/>
        </p:nvSpPr>
        <p:spPr>
          <a:xfrm>
            <a:off x="434715" y="1813810"/>
            <a:ext cx="7899816" cy="3747541"/>
          </a:xfrm>
          <a:custGeom>
            <a:avLst/>
            <a:gdLst>
              <a:gd name="connsiteX0" fmla="*/ 0 w 7899816"/>
              <a:gd name="connsiteY0" fmla="*/ 929390 h 3747541"/>
              <a:gd name="connsiteX1" fmla="*/ 1469036 w 7899816"/>
              <a:gd name="connsiteY1" fmla="*/ 3747541 h 3747541"/>
              <a:gd name="connsiteX2" fmla="*/ 6970426 w 7899816"/>
              <a:gd name="connsiteY2" fmla="*/ 3732551 h 3747541"/>
              <a:gd name="connsiteX3" fmla="*/ 7899816 w 7899816"/>
              <a:gd name="connsiteY3" fmla="*/ 0 h 374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9816" h="3747541">
                <a:moveTo>
                  <a:pt x="0" y="929390"/>
                </a:moveTo>
                <a:lnTo>
                  <a:pt x="1469036" y="3747541"/>
                </a:lnTo>
                <a:lnTo>
                  <a:pt x="6970426" y="3732551"/>
                </a:lnTo>
                <a:lnTo>
                  <a:pt x="7899816" y="0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>
            <a:stCxn id="2" idx="2"/>
          </p:cNvCxnSpPr>
          <p:nvPr/>
        </p:nvCxnSpPr>
        <p:spPr>
          <a:xfrm flipH="1">
            <a:off x="3203848" y="2403861"/>
            <a:ext cx="957589" cy="31133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 flipV="1">
            <a:off x="1979712" y="2403861"/>
            <a:ext cx="1224136" cy="31358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四角形吹き出し 17"/>
          <p:cNvSpPr/>
          <p:nvPr/>
        </p:nvSpPr>
        <p:spPr>
          <a:xfrm>
            <a:off x="4536692" y="3642608"/>
            <a:ext cx="1080120" cy="632554"/>
          </a:xfrm>
          <a:prstGeom prst="wedgeRectCallout">
            <a:avLst>
              <a:gd name="adj1" fmla="val -95775"/>
              <a:gd name="adj2" fmla="val -5835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直接</a:t>
            </a:r>
            <a:r>
              <a:rPr lang="ja-JP" altLang="en-US" dirty="0"/>
              <a:t>音</a:t>
            </a:r>
            <a:endParaRPr kumimoji="1" lang="ja-JP" altLang="en-US" dirty="0"/>
          </a:p>
        </p:txBody>
      </p:sp>
      <p:sp>
        <p:nvSpPr>
          <p:cNvPr id="19" name="四角形吹き出し 18"/>
          <p:cNvSpPr/>
          <p:nvPr/>
        </p:nvSpPr>
        <p:spPr>
          <a:xfrm>
            <a:off x="434715" y="1986227"/>
            <a:ext cx="1080120" cy="632554"/>
          </a:xfrm>
          <a:prstGeom prst="wedgeRectCallout">
            <a:avLst>
              <a:gd name="adj1" fmla="val 109623"/>
              <a:gd name="adj2" fmla="val 15492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反射</a:t>
            </a:r>
            <a:r>
              <a:rPr lang="ja-JP" altLang="en-US" dirty="0" smtClean="0"/>
              <a:t>音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 flipH="1">
            <a:off x="4561339" y="1981908"/>
            <a:ext cx="139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スピーカー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 flipH="1">
            <a:off x="5796136" y="5147900"/>
            <a:ext cx="139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8159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3203848" y="2492867"/>
            <a:ext cx="772949" cy="585101"/>
            <a:chOff x="3182420" y="2113082"/>
            <a:chExt cx="1296144" cy="981145"/>
          </a:xfrm>
        </p:grpSpPr>
        <p:sp>
          <p:nvSpPr>
            <p:cNvPr id="4" name="正方形/長方形 3"/>
            <p:cNvSpPr/>
            <p:nvPr/>
          </p:nvSpPr>
          <p:spPr>
            <a:xfrm>
              <a:off x="3632468" y="2113082"/>
              <a:ext cx="410620" cy="19625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台形 1"/>
            <p:cNvSpPr/>
            <p:nvPr/>
          </p:nvSpPr>
          <p:spPr>
            <a:xfrm>
              <a:off x="3182420" y="2302139"/>
              <a:ext cx="1296144" cy="792088"/>
            </a:xfrm>
            <a:prstGeom prst="trapezoid">
              <a:avLst>
                <a:gd name="adj" fmla="val 4392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8" name="直線矢印コネクタ 7"/>
          <p:cNvCxnSpPr>
            <a:stCxn id="2" idx="2"/>
          </p:cNvCxnSpPr>
          <p:nvPr/>
        </p:nvCxnSpPr>
        <p:spPr>
          <a:xfrm flipH="1">
            <a:off x="2483768" y="3077968"/>
            <a:ext cx="1106555" cy="35976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 flipV="1">
            <a:off x="1274146" y="3516559"/>
            <a:ext cx="1224136" cy="31358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四角形吹き出し 17"/>
          <p:cNvSpPr/>
          <p:nvPr/>
        </p:nvSpPr>
        <p:spPr>
          <a:xfrm>
            <a:off x="10548664" y="3327990"/>
            <a:ext cx="1080120" cy="632554"/>
          </a:xfrm>
          <a:prstGeom prst="wedgeRectCallout">
            <a:avLst>
              <a:gd name="adj1" fmla="val -95775"/>
              <a:gd name="adj2" fmla="val -5835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直接</a:t>
            </a:r>
            <a:r>
              <a:rPr lang="ja-JP" altLang="en-US" dirty="0"/>
              <a:t>音</a:t>
            </a:r>
            <a:endParaRPr kumimoji="1" lang="ja-JP" altLang="en-US" dirty="0"/>
          </a:p>
        </p:txBody>
      </p:sp>
      <p:sp>
        <p:nvSpPr>
          <p:cNvPr id="19" name="四角形吹き出し 18"/>
          <p:cNvSpPr/>
          <p:nvPr/>
        </p:nvSpPr>
        <p:spPr>
          <a:xfrm>
            <a:off x="9756576" y="4909250"/>
            <a:ext cx="1080120" cy="632554"/>
          </a:xfrm>
          <a:prstGeom prst="wedgeRectCallout">
            <a:avLst>
              <a:gd name="adj1" fmla="val 109623"/>
              <a:gd name="adj2" fmla="val 15492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反射</a:t>
            </a:r>
            <a:r>
              <a:rPr lang="ja-JP" altLang="en-US" dirty="0" smtClean="0"/>
              <a:t>音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 flipH="1">
            <a:off x="4139952" y="2708636"/>
            <a:ext cx="139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スピーカー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 flipH="1">
            <a:off x="4499992" y="6355944"/>
            <a:ext cx="139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 smtClean="0"/>
              <a:t>壁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1247587" y="179348"/>
            <a:ext cx="4836581" cy="656202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1274146" y="179348"/>
            <a:ext cx="1425646" cy="33488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endCxn id="25" idx="0"/>
          </p:cNvCxnSpPr>
          <p:nvPr/>
        </p:nvCxnSpPr>
        <p:spPr>
          <a:xfrm>
            <a:off x="2699792" y="179348"/>
            <a:ext cx="1077308" cy="47299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円/楕円 24"/>
          <p:cNvSpPr/>
          <p:nvPr/>
        </p:nvSpPr>
        <p:spPr>
          <a:xfrm>
            <a:off x="3037045" y="4909250"/>
            <a:ext cx="1480109" cy="45730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3543960" y="490925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 flipH="1">
            <a:off x="3864040" y="4692150"/>
            <a:ext cx="69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人</a:t>
            </a:r>
            <a:endParaRPr kumimoji="1" lang="ja-JP" altLang="en-US" dirty="0"/>
          </a:p>
        </p:txBody>
      </p:sp>
      <p:cxnSp>
        <p:nvCxnSpPr>
          <p:cNvPr id="28" name="直線矢印コネクタ 27"/>
          <p:cNvCxnSpPr>
            <a:stCxn id="2" idx="2"/>
          </p:cNvCxnSpPr>
          <p:nvPr/>
        </p:nvCxnSpPr>
        <p:spPr>
          <a:xfrm>
            <a:off x="3590323" y="3077968"/>
            <a:ext cx="2493845" cy="1071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H="1">
            <a:off x="2080222" y="4149080"/>
            <a:ext cx="4003946" cy="25265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H="1" flipV="1">
            <a:off x="1274146" y="6093296"/>
            <a:ext cx="806076" cy="559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endCxn id="25" idx="3"/>
          </p:cNvCxnSpPr>
          <p:nvPr/>
        </p:nvCxnSpPr>
        <p:spPr>
          <a:xfrm flipV="1">
            <a:off x="1403648" y="5299584"/>
            <a:ext cx="1850154" cy="793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>
            <a:stCxn id="2" idx="2"/>
          </p:cNvCxnSpPr>
          <p:nvPr/>
        </p:nvCxnSpPr>
        <p:spPr>
          <a:xfrm flipH="1">
            <a:off x="1274146" y="3077968"/>
            <a:ext cx="2316177" cy="8825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>
            <a:endCxn id="25" idx="1"/>
          </p:cNvCxnSpPr>
          <p:nvPr/>
        </p:nvCxnSpPr>
        <p:spPr>
          <a:xfrm>
            <a:off x="1274146" y="3960544"/>
            <a:ext cx="1979656" cy="1015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010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2411760" y="404664"/>
            <a:ext cx="4320480" cy="61206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 rot="20200934">
            <a:off x="2642298" y="2060848"/>
            <a:ext cx="576064" cy="405384"/>
            <a:chOff x="1907704" y="2578236"/>
            <a:chExt cx="720080" cy="405384"/>
          </a:xfrm>
        </p:grpSpPr>
        <p:sp>
          <p:nvSpPr>
            <p:cNvPr id="3" name="台形 2"/>
            <p:cNvSpPr/>
            <p:nvPr/>
          </p:nvSpPr>
          <p:spPr>
            <a:xfrm>
              <a:off x="1907704" y="2650244"/>
              <a:ext cx="720080" cy="333376"/>
            </a:xfrm>
            <a:prstGeom prst="trapezoid">
              <a:avLst>
                <a:gd name="adj" fmla="val 5162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1907704" y="2578236"/>
              <a:ext cx="720080" cy="4053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 rot="1149645">
            <a:off x="5954666" y="2060848"/>
            <a:ext cx="576064" cy="405384"/>
            <a:chOff x="1907704" y="2578236"/>
            <a:chExt cx="720080" cy="405384"/>
          </a:xfrm>
        </p:grpSpPr>
        <p:sp>
          <p:nvSpPr>
            <p:cNvPr id="8" name="台形 7"/>
            <p:cNvSpPr/>
            <p:nvPr/>
          </p:nvSpPr>
          <p:spPr>
            <a:xfrm>
              <a:off x="1907704" y="2650244"/>
              <a:ext cx="720080" cy="333376"/>
            </a:xfrm>
            <a:prstGeom prst="trapezoid">
              <a:avLst>
                <a:gd name="adj" fmla="val 5162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907704" y="2578236"/>
              <a:ext cx="720080" cy="4053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 rot="20522633">
            <a:off x="2642298" y="4077072"/>
            <a:ext cx="576064" cy="405384"/>
            <a:chOff x="1907704" y="2578236"/>
            <a:chExt cx="720080" cy="405384"/>
          </a:xfrm>
        </p:grpSpPr>
        <p:sp>
          <p:nvSpPr>
            <p:cNvPr id="11" name="台形 10"/>
            <p:cNvSpPr/>
            <p:nvPr/>
          </p:nvSpPr>
          <p:spPr>
            <a:xfrm>
              <a:off x="1907704" y="2650244"/>
              <a:ext cx="720080" cy="333376"/>
            </a:xfrm>
            <a:prstGeom prst="trapezoid">
              <a:avLst>
                <a:gd name="adj" fmla="val 5162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907704" y="2578236"/>
              <a:ext cx="720080" cy="4053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 rot="894355">
            <a:off x="5954666" y="4077072"/>
            <a:ext cx="576064" cy="405384"/>
            <a:chOff x="1907704" y="2578236"/>
            <a:chExt cx="720080" cy="405384"/>
          </a:xfrm>
        </p:grpSpPr>
        <p:sp>
          <p:nvSpPr>
            <p:cNvPr id="14" name="台形 13"/>
            <p:cNvSpPr/>
            <p:nvPr/>
          </p:nvSpPr>
          <p:spPr>
            <a:xfrm>
              <a:off x="1907704" y="2650244"/>
              <a:ext cx="720080" cy="333376"/>
            </a:xfrm>
            <a:prstGeom prst="trapezoid">
              <a:avLst>
                <a:gd name="adj" fmla="val 5162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1907704" y="2578236"/>
              <a:ext cx="720080" cy="4053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4211960" y="5589240"/>
            <a:ext cx="792088" cy="279400"/>
            <a:chOff x="7236296" y="1906596"/>
            <a:chExt cx="1296144" cy="457200"/>
          </a:xfrm>
        </p:grpSpPr>
        <p:sp>
          <p:nvSpPr>
            <p:cNvPr id="16" name="円/楕円 15"/>
            <p:cNvSpPr/>
            <p:nvPr/>
          </p:nvSpPr>
          <p:spPr>
            <a:xfrm>
              <a:off x="7236296" y="1963391"/>
              <a:ext cx="1296144" cy="33415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7655768" y="1906596"/>
              <a:ext cx="457200" cy="4572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9" name="正方形/長方形 18"/>
          <p:cNvSpPr/>
          <p:nvPr/>
        </p:nvSpPr>
        <p:spPr>
          <a:xfrm>
            <a:off x="2411760" y="395897"/>
            <a:ext cx="4320480" cy="13769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ステージ</a:t>
            </a:r>
            <a:endParaRPr kumimoji="1" lang="ja-JP" altLang="en-US" sz="2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43908" y="18738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スピーカー</a:t>
            </a:r>
            <a:r>
              <a:rPr kumimoji="1" lang="en-US" altLang="ja-JP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cxnSp>
        <p:nvCxnSpPr>
          <p:cNvPr id="22" name="直線矢印コネクタ 21"/>
          <p:cNvCxnSpPr>
            <a:stCxn id="20" idx="3"/>
            <a:endCxn id="9" idx="1"/>
          </p:cNvCxnSpPr>
          <p:nvPr/>
        </p:nvCxnSpPr>
        <p:spPr>
          <a:xfrm>
            <a:off x="5400092" y="2058518"/>
            <a:ext cx="570531" cy="1104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20" idx="1"/>
            <a:endCxn id="4" idx="3"/>
          </p:cNvCxnSpPr>
          <p:nvPr/>
        </p:nvCxnSpPr>
        <p:spPr>
          <a:xfrm flipH="1">
            <a:off x="3194837" y="2058518"/>
            <a:ext cx="549071" cy="91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27" idx="3"/>
            <a:endCxn id="15" idx="1"/>
          </p:cNvCxnSpPr>
          <p:nvPr/>
        </p:nvCxnSpPr>
        <p:spPr>
          <a:xfrm>
            <a:off x="5364088" y="3465004"/>
            <a:ext cx="600270" cy="740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27" idx="1"/>
            <a:endCxn id="12" idx="0"/>
          </p:cNvCxnSpPr>
          <p:nvPr/>
        </p:nvCxnSpPr>
        <p:spPr>
          <a:xfrm flipH="1">
            <a:off x="2867842" y="3465004"/>
            <a:ext cx="840062" cy="621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>
            <a:stCxn id="3" idx="2"/>
            <a:endCxn id="17" idx="0"/>
          </p:cNvCxnSpPr>
          <p:nvPr/>
        </p:nvCxnSpPr>
        <p:spPr>
          <a:xfrm>
            <a:off x="3010561" y="2449677"/>
            <a:ext cx="1597443" cy="31395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stCxn id="12" idx="2"/>
            <a:endCxn id="17" idx="1"/>
          </p:cNvCxnSpPr>
          <p:nvPr/>
        </p:nvCxnSpPr>
        <p:spPr>
          <a:xfrm>
            <a:off x="2992818" y="4472583"/>
            <a:ext cx="1516403" cy="11575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3707904" y="328033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スピーカー</a:t>
            </a:r>
            <a:r>
              <a:rPr kumimoji="1" lang="en-US" altLang="ja-JP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</a:t>
            </a:r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751019" y="58686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</a:t>
            </a:r>
            <a:r>
              <a:rPr kumimoji="1" lang="ja-JP" altLang="en-US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さん</a:t>
            </a:r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0744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 flipV="1">
            <a:off x="3410537" y="1865506"/>
            <a:ext cx="221358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383868" y="836712"/>
            <a:ext cx="72008" cy="13106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275856" y="2492896"/>
            <a:ext cx="288032" cy="14401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242519" y="2515756"/>
            <a:ext cx="354706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350531" y="1672342"/>
            <a:ext cx="138682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129062" y="2060848"/>
            <a:ext cx="2592288" cy="5040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>
            <a:stCxn id="4" idx="2"/>
            <a:endCxn id="4" idx="6"/>
          </p:cNvCxnSpPr>
          <p:nvPr/>
        </p:nvCxnSpPr>
        <p:spPr>
          <a:xfrm>
            <a:off x="2129062" y="2312876"/>
            <a:ext cx="25922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3597225" y="1773195"/>
            <a:ext cx="69341" cy="2303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>
            <a:off x="3851920" y="1557171"/>
            <a:ext cx="142316" cy="432048"/>
            <a:chOff x="4607608" y="836712"/>
            <a:chExt cx="142316" cy="432048"/>
          </a:xfrm>
        </p:grpSpPr>
        <p:cxnSp>
          <p:nvCxnSpPr>
            <p:cNvPr id="15" name="直線矢印コネクタ 14"/>
            <p:cNvCxnSpPr/>
            <p:nvPr/>
          </p:nvCxnSpPr>
          <p:spPr>
            <a:xfrm>
              <a:off x="4678766" y="836712"/>
              <a:ext cx="0" cy="43204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6" name="円/楕円 15"/>
            <p:cNvSpPr/>
            <p:nvPr/>
          </p:nvSpPr>
          <p:spPr>
            <a:xfrm>
              <a:off x="4607608" y="935199"/>
              <a:ext cx="142316" cy="14231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4427984" y="1059993"/>
            <a:ext cx="142316" cy="432048"/>
            <a:chOff x="4607608" y="836712"/>
            <a:chExt cx="142316" cy="432048"/>
          </a:xfrm>
        </p:grpSpPr>
        <p:cxnSp>
          <p:nvCxnSpPr>
            <p:cNvPr id="22" name="直線矢印コネクタ 21"/>
            <p:cNvCxnSpPr/>
            <p:nvPr/>
          </p:nvCxnSpPr>
          <p:spPr>
            <a:xfrm>
              <a:off x="4678766" y="836712"/>
              <a:ext cx="0" cy="43204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3" name="円/楕円 22"/>
            <p:cNvSpPr/>
            <p:nvPr/>
          </p:nvSpPr>
          <p:spPr>
            <a:xfrm>
              <a:off x="4607608" y="935199"/>
              <a:ext cx="142316" cy="14231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/>
          <p:cNvGrpSpPr/>
          <p:nvPr/>
        </p:nvGrpSpPr>
        <p:grpSpPr>
          <a:xfrm rot="2323179">
            <a:off x="4751712" y="1695200"/>
            <a:ext cx="142316" cy="432048"/>
            <a:chOff x="4607608" y="836712"/>
            <a:chExt cx="142316" cy="432048"/>
          </a:xfrm>
        </p:grpSpPr>
        <p:cxnSp>
          <p:nvCxnSpPr>
            <p:cNvPr id="25" name="直線矢印コネクタ 24"/>
            <p:cNvCxnSpPr/>
            <p:nvPr/>
          </p:nvCxnSpPr>
          <p:spPr>
            <a:xfrm>
              <a:off x="4678766" y="836712"/>
              <a:ext cx="0" cy="43204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6" name="円/楕円 25"/>
            <p:cNvSpPr/>
            <p:nvPr/>
          </p:nvSpPr>
          <p:spPr>
            <a:xfrm>
              <a:off x="4607608" y="935199"/>
              <a:ext cx="142316" cy="14231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グループ化 26"/>
          <p:cNvGrpSpPr/>
          <p:nvPr/>
        </p:nvGrpSpPr>
        <p:grpSpPr>
          <a:xfrm rot="5400000">
            <a:off x="5294221" y="2096852"/>
            <a:ext cx="142316" cy="432048"/>
            <a:chOff x="4607608" y="836712"/>
            <a:chExt cx="142316" cy="432048"/>
          </a:xfrm>
        </p:grpSpPr>
        <p:cxnSp>
          <p:nvCxnSpPr>
            <p:cNvPr id="28" name="直線矢印コネクタ 27"/>
            <p:cNvCxnSpPr/>
            <p:nvPr/>
          </p:nvCxnSpPr>
          <p:spPr>
            <a:xfrm>
              <a:off x="4678766" y="836712"/>
              <a:ext cx="0" cy="43204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9" name="円/楕円 28"/>
            <p:cNvSpPr/>
            <p:nvPr/>
          </p:nvSpPr>
          <p:spPr>
            <a:xfrm>
              <a:off x="4607608" y="935199"/>
              <a:ext cx="142316" cy="14231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5596662" y="20797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⑤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722894" y="121570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②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294965" y="7554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③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851881" y="140386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④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755576" y="2659772"/>
            <a:ext cx="1584176" cy="7692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971600" y="2659772"/>
            <a:ext cx="72008" cy="7692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1532806" y="2663964"/>
            <a:ext cx="72008" cy="7692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2068192" y="2663964"/>
            <a:ext cx="72008" cy="7692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165065" y="346406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スネア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/>
        </p:nvGrpSpPr>
        <p:grpSpPr>
          <a:xfrm>
            <a:off x="2488367" y="1531650"/>
            <a:ext cx="142316" cy="432048"/>
            <a:chOff x="4607608" y="836712"/>
            <a:chExt cx="142316" cy="432048"/>
          </a:xfrm>
        </p:grpSpPr>
        <p:cxnSp>
          <p:nvCxnSpPr>
            <p:cNvPr id="39" name="直線矢印コネクタ 38"/>
            <p:cNvCxnSpPr/>
            <p:nvPr/>
          </p:nvCxnSpPr>
          <p:spPr>
            <a:xfrm>
              <a:off x="4678766" y="836712"/>
              <a:ext cx="0" cy="43204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0" name="円/楕円 39"/>
            <p:cNvSpPr/>
            <p:nvPr/>
          </p:nvSpPr>
          <p:spPr>
            <a:xfrm>
              <a:off x="4607608" y="935199"/>
              <a:ext cx="142316" cy="14231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2366513" y="123540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167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9540552" y="4432843"/>
            <a:ext cx="1644013" cy="2168778"/>
            <a:chOff x="1544722" y="1052736"/>
            <a:chExt cx="3312368" cy="4369668"/>
          </a:xfrm>
        </p:grpSpPr>
        <p:pic>
          <p:nvPicPr>
            <p:cNvPr id="1028" name="Picture 4" descr="K&amp;M ( ケーアンドエム )  / 21460B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00" r="27811"/>
            <a:stretch/>
          </p:blipFill>
          <p:spPr bwMode="auto">
            <a:xfrm>
              <a:off x="1708879" y="2564904"/>
              <a:ext cx="266825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Electro-Voice ( エレクトロボイス )  / SX300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" t="-9600" r="-674" b="11172"/>
            <a:stretch/>
          </p:blipFill>
          <p:spPr bwMode="auto">
            <a:xfrm>
              <a:off x="1544722" y="1052736"/>
              <a:ext cx="3312368" cy="163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グループ化 5"/>
          <p:cNvGrpSpPr/>
          <p:nvPr/>
        </p:nvGrpSpPr>
        <p:grpSpPr>
          <a:xfrm>
            <a:off x="1718031" y="3212976"/>
            <a:ext cx="1616179" cy="501924"/>
            <a:chOff x="1835696" y="3301974"/>
            <a:chExt cx="1800200" cy="559074"/>
          </a:xfrm>
        </p:grpSpPr>
        <p:sp>
          <p:nvSpPr>
            <p:cNvPr id="5" name="円/楕円 4"/>
            <p:cNvSpPr/>
            <p:nvPr/>
          </p:nvSpPr>
          <p:spPr>
            <a:xfrm>
              <a:off x="1835696" y="3371850"/>
              <a:ext cx="1800200" cy="43204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2439963" y="3301974"/>
              <a:ext cx="591666" cy="55907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197963" y="1437667"/>
            <a:ext cx="288032" cy="814313"/>
            <a:chOff x="2115941" y="1052736"/>
            <a:chExt cx="288032" cy="814313"/>
          </a:xfrm>
        </p:grpSpPr>
        <p:sp>
          <p:nvSpPr>
            <p:cNvPr id="8" name="正方形/長方形 7"/>
            <p:cNvSpPr/>
            <p:nvPr/>
          </p:nvSpPr>
          <p:spPr>
            <a:xfrm>
              <a:off x="2171333" y="1052736"/>
              <a:ext cx="168419" cy="7920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2115941" y="1723033"/>
              <a:ext cx="288032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/>
        </p:nvGrpSpPr>
        <p:grpSpPr>
          <a:xfrm rot="7295670">
            <a:off x="676838" y="694530"/>
            <a:ext cx="288032" cy="814313"/>
            <a:chOff x="2115941" y="1052736"/>
            <a:chExt cx="288032" cy="814313"/>
          </a:xfrm>
        </p:grpSpPr>
        <p:sp>
          <p:nvSpPr>
            <p:cNvPr id="17" name="正方形/長方形 16"/>
            <p:cNvSpPr/>
            <p:nvPr/>
          </p:nvSpPr>
          <p:spPr>
            <a:xfrm>
              <a:off x="2171333" y="1052736"/>
              <a:ext cx="168419" cy="7920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2115941" y="1723033"/>
              <a:ext cx="288032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/>
          <p:cNvGrpSpPr/>
          <p:nvPr/>
        </p:nvGrpSpPr>
        <p:grpSpPr>
          <a:xfrm rot="14018330">
            <a:off x="1739754" y="656504"/>
            <a:ext cx="288032" cy="814313"/>
            <a:chOff x="2115941" y="1052736"/>
            <a:chExt cx="288032" cy="814313"/>
          </a:xfrm>
        </p:grpSpPr>
        <p:sp>
          <p:nvSpPr>
            <p:cNvPr id="20" name="正方形/長方形 19"/>
            <p:cNvSpPr/>
            <p:nvPr/>
          </p:nvSpPr>
          <p:spPr>
            <a:xfrm>
              <a:off x="2171333" y="1052736"/>
              <a:ext cx="168419" cy="7920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2115941" y="1723033"/>
              <a:ext cx="288032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角丸四角形 6"/>
          <p:cNvSpPr/>
          <p:nvPr/>
        </p:nvSpPr>
        <p:spPr>
          <a:xfrm>
            <a:off x="981939" y="944724"/>
            <a:ext cx="720080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SP</a:t>
            </a:r>
            <a:endParaRPr kumimoji="1" lang="ja-JP" altLang="en-US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7577384" y="1443121"/>
            <a:ext cx="288032" cy="814313"/>
            <a:chOff x="2115941" y="1052736"/>
            <a:chExt cx="288032" cy="814313"/>
          </a:xfrm>
        </p:grpSpPr>
        <p:sp>
          <p:nvSpPr>
            <p:cNvPr id="23" name="正方形/長方形 22"/>
            <p:cNvSpPr/>
            <p:nvPr/>
          </p:nvSpPr>
          <p:spPr>
            <a:xfrm>
              <a:off x="2171333" y="1052736"/>
              <a:ext cx="168419" cy="7920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2115941" y="1723033"/>
              <a:ext cx="288032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" name="グループ化 24"/>
          <p:cNvGrpSpPr/>
          <p:nvPr/>
        </p:nvGrpSpPr>
        <p:grpSpPr>
          <a:xfrm rot="7295670">
            <a:off x="7056259" y="699984"/>
            <a:ext cx="288032" cy="814313"/>
            <a:chOff x="2115941" y="1052736"/>
            <a:chExt cx="288032" cy="814313"/>
          </a:xfrm>
        </p:grpSpPr>
        <p:sp>
          <p:nvSpPr>
            <p:cNvPr id="26" name="正方形/長方形 25"/>
            <p:cNvSpPr/>
            <p:nvPr/>
          </p:nvSpPr>
          <p:spPr>
            <a:xfrm>
              <a:off x="2171333" y="1052736"/>
              <a:ext cx="168419" cy="7920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2115941" y="1723033"/>
              <a:ext cx="288032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" name="グループ化 27"/>
          <p:cNvGrpSpPr/>
          <p:nvPr/>
        </p:nvGrpSpPr>
        <p:grpSpPr>
          <a:xfrm rot="14018330">
            <a:off x="8119175" y="661958"/>
            <a:ext cx="288032" cy="814313"/>
            <a:chOff x="2115941" y="1052736"/>
            <a:chExt cx="288032" cy="814313"/>
          </a:xfrm>
        </p:grpSpPr>
        <p:sp>
          <p:nvSpPr>
            <p:cNvPr id="29" name="正方形/長方形 28"/>
            <p:cNvSpPr/>
            <p:nvPr/>
          </p:nvSpPr>
          <p:spPr>
            <a:xfrm>
              <a:off x="2171333" y="1052736"/>
              <a:ext cx="168419" cy="7920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2115941" y="1723033"/>
              <a:ext cx="288032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角丸四角形 30"/>
          <p:cNvSpPr/>
          <p:nvPr/>
        </p:nvSpPr>
        <p:spPr>
          <a:xfrm>
            <a:off x="7361360" y="950178"/>
            <a:ext cx="720080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SP</a:t>
            </a:r>
            <a:endParaRPr kumimoji="1" lang="ja-JP" altLang="en-US" dirty="0"/>
          </a:p>
        </p:txBody>
      </p:sp>
      <p:grpSp>
        <p:nvGrpSpPr>
          <p:cNvPr id="32" name="グループ化 31"/>
          <p:cNvGrpSpPr/>
          <p:nvPr/>
        </p:nvGrpSpPr>
        <p:grpSpPr>
          <a:xfrm>
            <a:off x="3702651" y="3212976"/>
            <a:ext cx="1616179" cy="501924"/>
            <a:chOff x="1835696" y="3301974"/>
            <a:chExt cx="1800200" cy="559074"/>
          </a:xfrm>
        </p:grpSpPr>
        <p:sp>
          <p:nvSpPr>
            <p:cNvPr id="33" name="円/楕円 32"/>
            <p:cNvSpPr/>
            <p:nvPr/>
          </p:nvSpPr>
          <p:spPr>
            <a:xfrm>
              <a:off x="1835696" y="3371850"/>
              <a:ext cx="1800200" cy="43204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2439963" y="3301974"/>
              <a:ext cx="591666" cy="55907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5651721" y="3212976"/>
            <a:ext cx="1616179" cy="501924"/>
            <a:chOff x="1835696" y="3301974"/>
            <a:chExt cx="1800200" cy="559074"/>
          </a:xfrm>
        </p:grpSpPr>
        <p:sp>
          <p:nvSpPr>
            <p:cNvPr id="36" name="円/楕円 35"/>
            <p:cNvSpPr/>
            <p:nvPr/>
          </p:nvSpPr>
          <p:spPr>
            <a:xfrm>
              <a:off x="1835696" y="3371850"/>
              <a:ext cx="1800200" cy="43204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2439963" y="3301974"/>
              <a:ext cx="591666" cy="55907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1753182" y="4151212"/>
            <a:ext cx="1616179" cy="501924"/>
            <a:chOff x="1835696" y="3301974"/>
            <a:chExt cx="1800200" cy="559074"/>
          </a:xfrm>
        </p:grpSpPr>
        <p:sp>
          <p:nvSpPr>
            <p:cNvPr id="42" name="円/楕円 41"/>
            <p:cNvSpPr/>
            <p:nvPr/>
          </p:nvSpPr>
          <p:spPr>
            <a:xfrm>
              <a:off x="1835696" y="3371850"/>
              <a:ext cx="1800200" cy="43204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2439963" y="3301974"/>
              <a:ext cx="591666" cy="55907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3737802" y="4151212"/>
            <a:ext cx="1616179" cy="501924"/>
            <a:chOff x="1835696" y="3301974"/>
            <a:chExt cx="1800200" cy="559074"/>
          </a:xfrm>
        </p:grpSpPr>
        <p:sp>
          <p:nvSpPr>
            <p:cNvPr id="45" name="円/楕円 44"/>
            <p:cNvSpPr/>
            <p:nvPr/>
          </p:nvSpPr>
          <p:spPr>
            <a:xfrm>
              <a:off x="1835696" y="3371850"/>
              <a:ext cx="1800200" cy="43204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2439963" y="3301974"/>
              <a:ext cx="591666" cy="55907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5686872" y="4151212"/>
            <a:ext cx="1616179" cy="501924"/>
            <a:chOff x="1835696" y="3301974"/>
            <a:chExt cx="1800200" cy="559074"/>
          </a:xfrm>
        </p:grpSpPr>
        <p:sp>
          <p:nvSpPr>
            <p:cNvPr id="48" name="円/楕円 47"/>
            <p:cNvSpPr/>
            <p:nvPr/>
          </p:nvSpPr>
          <p:spPr>
            <a:xfrm>
              <a:off x="1835696" y="3371850"/>
              <a:ext cx="1800200" cy="43204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2439963" y="3301974"/>
              <a:ext cx="591666" cy="55907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1753182" y="5087316"/>
            <a:ext cx="1616179" cy="501924"/>
            <a:chOff x="1835696" y="3301974"/>
            <a:chExt cx="1800200" cy="559074"/>
          </a:xfrm>
        </p:grpSpPr>
        <p:sp>
          <p:nvSpPr>
            <p:cNvPr id="51" name="円/楕円 50"/>
            <p:cNvSpPr/>
            <p:nvPr/>
          </p:nvSpPr>
          <p:spPr>
            <a:xfrm>
              <a:off x="1835696" y="3371850"/>
              <a:ext cx="1800200" cy="43204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2439963" y="3301974"/>
              <a:ext cx="591666" cy="55907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3" name="グループ化 52"/>
          <p:cNvGrpSpPr/>
          <p:nvPr/>
        </p:nvGrpSpPr>
        <p:grpSpPr>
          <a:xfrm>
            <a:off x="3737802" y="5087316"/>
            <a:ext cx="1616179" cy="501924"/>
            <a:chOff x="1835696" y="3301974"/>
            <a:chExt cx="1800200" cy="559074"/>
          </a:xfrm>
        </p:grpSpPr>
        <p:sp>
          <p:nvSpPr>
            <p:cNvPr id="54" name="円/楕円 53"/>
            <p:cNvSpPr/>
            <p:nvPr/>
          </p:nvSpPr>
          <p:spPr>
            <a:xfrm>
              <a:off x="1835696" y="3371850"/>
              <a:ext cx="1800200" cy="43204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2439963" y="3301974"/>
              <a:ext cx="591666" cy="55907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5686872" y="5087316"/>
            <a:ext cx="1616179" cy="501924"/>
            <a:chOff x="1835696" y="3301974"/>
            <a:chExt cx="1800200" cy="559074"/>
          </a:xfrm>
        </p:grpSpPr>
        <p:sp>
          <p:nvSpPr>
            <p:cNvPr id="57" name="円/楕円 56"/>
            <p:cNvSpPr/>
            <p:nvPr/>
          </p:nvSpPr>
          <p:spPr>
            <a:xfrm>
              <a:off x="1835696" y="3371850"/>
              <a:ext cx="1800200" cy="43204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2439963" y="3301974"/>
              <a:ext cx="591666" cy="55907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9" name="グループ化 58"/>
          <p:cNvGrpSpPr/>
          <p:nvPr/>
        </p:nvGrpSpPr>
        <p:grpSpPr>
          <a:xfrm>
            <a:off x="1758435" y="6023420"/>
            <a:ext cx="1616179" cy="501924"/>
            <a:chOff x="1835696" y="3301974"/>
            <a:chExt cx="1800200" cy="559074"/>
          </a:xfrm>
        </p:grpSpPr>
        <p:sp>
          <p:nvSpPr>
            <p:cNvPr id="60" name="円/楕円 59"/>
            <p:cNvSpPr/>
            <p:nvPr/>
          </p:nvSpPr>
          <p:spPr>
            <a:xfrm>
              <a:off x="1835696" y="3371850"/>
              <a:ext cx="1800200" cy="43204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2439963" y="3301974"/>
              <a:ext cx="591666" cy="55907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3743055" y="6023420"/>
            <a:ext cx="1616179" cy="501924"/>
            <a:chOff x="1835696" y="3301974"/>
            <a:chExt cx="1800200" cy="559074"/>
          </a:xfrm>
        </p:grpSpPr>
        <p:sp>
          <p:nvSpPr>
            <p:cNvPr id="63" name="円/楕円 62"/>
            <p:cNvSpPr/>
            <p:nvPr/>
          </p:nvSpPr>
          <p:spPr>
            <a:xfrm>
              <a:off x="1835696" y="3371850"/>
              <a:ext cx="1800200" cy="43204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2439963" y="3301974"/>
              <a:ext cx="591666" cy="55907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5692125" y="6023420"/>
            <a:ext cx="1616179" cy="501924"/>
            <a:chOff x="1835696" y="3301974"/>
            <a:chExt cx="1800200" cy="559074"/>
          </a:xfrm>
        </p:grpSpPr>
        <p:sp>
          <p:nvSpPr>
            <p:cNvPr id="66" name="円/楕円 65"/>
            <p:cNvSpPr/>
            <p:nvPr/>
          </p:nvSpPr>
          <p:spPr>
            <a:xfrm>
              <a:off x="1835696" y="3371850"/>
              <a:ext cx="1800200" cy="43204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2439963" y="3301974"/>
              <a:ext cx="591666" cy="55907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3876964" y="1770529"/>
            <a:ext cx="1405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スピーカー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>
            <a:stCxn id="11" idx="3"/>
            <a:endCxn id="31" idx="1"/>
          </p:cNvCxnSpPr>
          <p:nvPr/>
        </p:nvCxnSpPr>
        <p:spPr>
          <a:xfrm flipV="1">
            <a:off x="5281973" y="1346222"/>
            <a:ext cx="2079387" cy="6089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>
            <a:stCxn id="11" idx="1"/>
            <a:endCxn id="7" idx="3"/>
          </p:cNvCxnSpPr>
          <p:nvPr/>
        </p:nvCxnSpPr>
        <p:spPr>
          <a:xfrm flipH="1" flipV="1">
            <a:off x="1702019" y="1340768"/>
            <a:ext cx="2174945" cy="6144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4" name="台形 73"/>
          <p:cNvSpPr/>
          <p:nvPr/>
        </p:nvSpPr>
        <p:spPr>
          <a:xfrm>
            <a:off x="1046113" y="1460292"/>
            <a:ext cx="582902" cy="246060"/>
          </a:xfrm>
          <a:prstGeom prst="trapezoi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台形 76"/>
          <p:cNvSpPr/>
          <p:nvPr/>
        </p:nvSpPr>
        <p:spPr>
          <a:xfrm>
            <a:off x="7445482" y="1466964"/>
            <a:ext cx="582902" cy="246060"/>
          </a:xfrm>
          <a:prstGeom prst="trapezoi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268816" y="2832611"/>
            <a:ext cx="1405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お客さん</a:t>
            </a:r>
            <a:endParaRPr kumimoji="1" lang="ja-JP" altLang="en-US" dirty="0"/>
          </a:p>
        </p:txBody>
      </p:sp>
      <p:cxnSp>
        <p:nvCxnSpPr>
          <p:cNvPr id="79" name="直線矢印コネクタ 78"/>
          <p:cNvCxnSpPr>
            <a:stCxn id="78" idx="2"/>
            <a:endCxn id="5" idx="2"/>
          </p:cNvCxnSpPr>
          <p:nvPr/>
        </p:nvCxnSpPr>
        <p:spPr>
          <a:xfrm>
            <a:off x="971321" y="3201943"/>
            <a:ext cx="746710" cy="2677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308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56930"/>
            <a:ext cx="4309710" cy="326101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 rot="378874">
            <a:off x="3943486" y="2691061"/>
            <a:ext cx="196311" cy="21779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 flipH="1" flipV="1">
            <a:off x="2915816" y="648999"/>
            <a:ext cx="1125825" cy="20378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H="1">
            <a:off x="2915816" y="4873172"/>
            <a:ext cx="908493" cy="12527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41" y="648999"/>
            <a:ext cx="48577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2483768" y="2060848"/>
            <a:ext cx="432048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156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9540552" y="4432843"/>
            <a:ext cx="1644013" cy="2168778"/>
            <a:chOff x="1544722" y="1052736"/>
            <a:chExt cx="3312368" cy="4369668"/>
          </a:xfrm>
        </p:grpSpPr>
        <p:pic>
          <p:nvPicPr>
            <p:cNvPr id="1028" name="Picture 4" descr="K&amp;M ( ケーアンドエム )  / 21460B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00" r="27811"/>
            <a:stretch/>
          </p:blipFill>
          <p:spPr bwMode="auto">
            <a:xfrm>
              <a:off x="1708879" y="2564904"/>
              <a:ext cx="266825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Electro-Voice ( エレクトロボイス )  / SX300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" t="-9600" r="-674" b="11172"/>
            <a:stretch/>
          </p:blipFill>
          <p:spPr bwMode="auto">
            <a:xfrm>
              <a:off x="1544722" y="1052736"/>
              <a:ext cx="3312368" cy="163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グループ化 9"/>
          <p:cNvGrpSpPr/>
          <p:nvPr/>
        </p:nvGrpSpPr>
        <p:grpSpPr>
          <a:xfrm rot="3803692">
            <a:off x="320021" y="5326100"/>
            <a:ext cx="288032" cy="814313"/>
            <a:chOff x="2115941" y="1052736"/>
            <a:chExt cx="288032" cy="814313"/>
          </a:xfrm>
        </p:grpSpPr>
        <p:sp>
          <p:nvSpPr>
            <p:cNvPr id="8" name="正方形/長方形 7"/>
            <p:cNvSpPr/>
            <p:nvPr/>
          </p:nvSpPr>
          <p:spPr>
            <a:xfrm>
              <a:off x="2171333" y="1052736"/>
              <a:ext cx="168419" cy="7920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2115941" y="1723033"/>
              <a:ext cx="288032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/>
        </p:nvGrpSpPr>
        <p:grpSpPr>
          <a:xfrm rot="1210001">
            <a:off x="542489" y="5665083"/>
            <a:ext cx="288032" cy="814313"/>
            <a:chOff x="2115941" y="1052736"/>
            <a:chExt cx="288032" cy="814313"/>
          </a:xfrm>
        </p:grpSpPr>
        <p:sp>
          <p:nvSpPr>
            <p:cNvPr id="17" name="正方形/長方形 16"/>
            <p:cNvSpPr/>
            <p:nvPr/>
          </p:nvSpPr>
          <p:spPr>
            <a:xfrm>
              <a:off x="2171333" y="1052736"/>
              <a:ext cx="168419" cy="7920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2115941" y="1723033"/>
              <a:ext cx="288032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/>
          <p:cNvGrpSpPr/>
          <p:nvPr/>
        </p:nvGrpSpPr>
        <p:grpSpPr>
          <a:xfrm rot="17742241">
            <a:off x="993161" y="5379612"/>
            <a:ext cx="288032" cy="814313"/>
            <a:chOff x="2115941" y="1052736"/>
            <a:chExt cx="288032" cy="814313"/>
          </a:xfrm>
        </p:grpSpPr>
        <p:sp>
          <p:nvSpPr>
            <p:cNvPr id="20" name="正方形/長方形 19"/>
            <p:cNvSpPr/>
            <p:nvPr/>
          </p:nvSpPr>
          <p:spPr>
            <a:xfrm>
              <a:off x="2171333" y="1052736"/>
              <a:ext cx="168419" cy="7920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2115941" y="1723033"/>
              <a:ext cx="288032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7577384" y="1443121"/>
            <a:ext cx="288032" cy="814313"/>
            <a:chOff x="2115941" y="1052736"/>
            <a:chExt cx="288032" cy="814313"/>
          </a:xfrm>
        </p:grpSpPr>
        <p:sp>
          <p:nvSpPr>
            <p:cNvPr id="23" name="正方形/長方形 22"/>
            <p:cNvSpPr/>
            <p:nvPr/>
          </p:nvSpPr>
          <p:spPr>
            <a:xfrm>
              <a:off x="2171333" y="1052736"/>
              <a:ext cx="168419" cy="7920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2115941" y="1723033"/>
              <a:ext cx="288032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" name="グループ化 24"/>
          <p:cNvGrpSpPr/>
          <p:nvPr/>
        </p:nvGrpSpPr>
        <p:grpSpPr>
          <a:xfrm rot="7295670">
            <a:off x="7056259" y="699984"/>
            <a:ext cx="288032" cy="814313"/>
            <a:chOff x="2115941" y="1052736"/>
            <a:chExt cx="288032" cy="814313"/>
          </a:xfrm>
        </p:grpSpPr>
        <p:sp>
          <p:nvSpPr>
            <p:cNvPr id="26" name="正方形/長方形 25"/>
            <p:cNvSpPr/>
            <p:nvPr/>
          </p:nvSpPr>
          <p:spPr>
            <a:xfrm>
              <a:off x="2171333" y="1052736"/>
              <a:ext cx="168419" cy="7920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2115941" y="1723033"/>
              <a:ext cx="288032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" name="グループ化 27"/>
          <p:cNvGrpSpPr/>
          <p:nvPr/>
        </p:nvGrpSpPr>
        <p:grpSpPr>
          <a:xfrm rot="14018330">
            <a:off x="8119175" y="661958"/>
            <a:ext cx="288032" cy="814313"/>
            <a:chOff x="2115941" y="1052736"/>
            <a:chExt cx="288032" cy="814313"/>
          </a:xfrm>
        </p:grpSpPr>
        <p:sp>
          <p:nvSpPr>
            <p:cNvPr id="29" name="正方形/長方形 28"/>
            <p:cNvSpPr/>
            <p:nvPr/>
          </p:nvSpPr>
          <p:spPr>
            <a:xfrm>
              <a:off x="2171333" y="1052736"/>
              <a:ext cx="168419" cy="7920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2115941" y="1723033"/>
              <a:ext cx="288032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角丸四角形 30"/>
          <p:cNvSpPr/>
          <p:nvPr/>
        </p:nvSpPr>
        <p:spPr>
          <a:xfrm>
            <a:off x="7361360" y="950178"/>
            <a:ext cx="720080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SP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04484" y="1654499"/>
            <a:ext cx="1405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スピーカー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>
            <a:stCxn id="11" idx="3"/>
            <a:endCxn id="31" idx="1"/>
          </p:cNvCxnSpPr>
          <p:nvPr/>
        </p:nvCxnSpPr>
        <p:spPr>
          <a:xfrm flipV="1">
            <a:off x="6309493" y="1346222"/>
            <a:ext cx="1051867" cy="492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 flipH="1">
            <a:off x="2246297" y="675697"/>
            <a:ext cx="2802448" cy="1464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7" name="台形 76"/>
          <p:cNvSpPr/>
          <p:nvPr/>
        </p:nvSpPr>
        <p:spPr>
          <a:xfrm>
            <a:off x="7445482" y="1466964"/>
            <a:ext cx="582902" cy="246060"/>
          </a:xfrm>
          <a:prstGeom prst="trapezoi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7098690" y="2966465"/>
            <a:ext cx="1405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お客さん</a:t>
            </a:r>
            <a:endParaRPr kumimoji="1" lang="ja-JP" altLang="en-US" dirty="0"/>
          </a:p>
        </p:txBody>
      </p:sp>
      <p:cxnSp>
        <p:nvCxnSpPr>
          <p:cNvPr id="79" name="直線矢印コネクタ 78"/>
          <p:cNvCxnSpPr>
            <a:stCxn id="78" idx="2"/>
            <a:endCxn id="98" idx="7"/>
          </p:cNvCxnSpPr>
          <p:nvPr/>
        </p:nvCxnSpPr>
        <p:spPr>
          <a:xfrm flipH="1">
            <a:off x="7089571" y="3335797"/>
            <a:ext cx="711624" cy="329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3" name="正方形/長方形 72"/>
          <p:cNvSpPr/>
          <p:nvPr/>
        </p:nvSpPr>
        <p:spPr>
          <a:xfrm>
            <a:off x="715071" y="4089328"/>
            <a:ext cx="184521" cy="16439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54436" y="3023314"/>
            <a:ext cx="983128" cy="106601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SP</a:t>
            </a:r>
            <a:endParaRPr kumimoji="1" lang="ja-JP" altLang="en-US" dirty="0"/>
          </a:p>
        </p:txBody>
      </p:sp>
      <p:sp>
        <p:nvSpPr>
          <p:cNvPr id="74" name="台形 73"/>
          <p:cNvSpPr/>
          <p:nvPr/>
        </p:nvSpPr>
        <p:spPr>
          <a:xfrm rot="16200000">
            <a:off x="876259" y="3591849"/>
            <a:ext cx="582902" cy="246060"/>
          </a:xfrm>
          <a:prstGeom prst="trapezoi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台形 70"/>
          <p:cNvSpPr/>
          <p:nvPr/>
        </p:nvSpPr>
        <p:spPr>
          <a:xfrm rot="16200000">
            <a:off x="1055443" y="3100819"/>
            <a:ext cx="224535" cy="246060"/>
          </a:xfrm>
          <a:prstGeom prst="trapezoi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1439161" y="3223849"/>
            <a:ext cx="321987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1359593" y="3723814"/>
            <a:ext cx="321987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グループ化 85"/>
          <p:cNvGrpSpPr/>
          <p:nvPr/>
        </p:nvGrpSpPr>
        <p:grpSpPr>
          <a:xfrm>
            <a:off x="2824762" y="3572145"/>
            <a:ext cx="1319426" cy="2693353"/>
            <a:chOff x="5080431" y="2773785"/>
            <a:chExt cx="1047339" cy="2137940"/>
          </a:xfrm>
        </p:grpSpPr>
        <p:sp>
          <p:nvSpPr>
            <p:cNvPr id="87" name="円/楕円 86"/>
            <p:cNvSpPr/>
            <p:nvPr/>
          </p:nvSpPr>
          <p:spPr>
            <a:xfrm rot="16200000">
              <a:off x="5322128" y="3512227"/>
              <a:ext cx="1080102" cy="45953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/>
          </p:nvSpPr>
          <p:spPr>
            <a:xfrm>
              <a:off x="5596586" y="2773785"/>
              <a:ext cx="531184" cy="5019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/>
            <p:nvPr/>
          </p:nvSpPr>
          <p:spPr>
            <a:xfrm rot="2076628">
              <a:off x="5080431" y="3266388"/>
              <a:ext cx="822397" cy="2251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/>
          </p:nvSpPr>
          <p:spPr>
            <a:xfrm rot="5400000">
              <a:off x="5450979" y="4387945"/>
              <a:ext cx="822397" cy="2251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4332694" y="3551239"/>
            <a:ext cx="1319426" cy="2693353"/>
            <a:chOff x="5080431" y="2773785"/>
            <a:chExt cx="1047339" cy="2137940"/>
          </a:xfrm>
        </p:grpSpPr>
        <p:sp>
          <p:nvSpPr>
            <p:cNvPr id="92" name="円/楕円 91"/>
            <p:cNvSpPr/>
            <p:nvPr/>
          </p:nvSpPr>
          <p:spPr>
            <a:xfrm rot="16200000">
              <a:off x="5322128" y="3512227"/>
              <a:ext cx="1080102" cy="45953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92"/>
            <p:cNvSpPr/>
            <p:nvPr/>
          </p:nvSpPr>
          <p:spPr>
            <a:xfrm>
              <a:off x="5596586" y="2773785"/>
              <a:ext cx="531184" cy="5019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/>
            <p:nvPr/>
          </p:nvSpPr>
          <p:spPr>
            <a:xfrm rot="2076628">
              <a:off x="5080431" y="3266388"/>
              <a:ext cx="822397" cy="2251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/>
            <p:nvPr/>
          </p:nvSpPr>
          <p:spPr>
            <a:xfrm rot="5400000">
              <a:off x="5450979" y="4387945"/>
              <a:ext cx="822397" cy="2251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6" name="グループ化 95"/>
          <p:cNvGrpSpPr/>
          <p:nvPr/>
        </p:nvGrpSpPr>
        <p:grpSpPr>
          <a:xfrm>
            <a:off x="5868144" y="3573016"/>
            <a:ext cx="1319426" cy="2693353"/>
            <a:chOff x="5080431" y="2773785"/>
            <a:chExt cx="1047339" cy="2137940"/>
          </a:xfrm>
        </p:grpSpPr>
        <p:sp>
          <p:nvSpPr>
            <p:cNvPr id="97" name="円/楕円 96"/>
            <p:cNvSpPr/>
            <p:nvPr/>
          </p:nvSpPr>
          <p:spPr>
            <a:xfrm rot="16200000">
              <a:off x="5322128" y="3512227"/>
              <a:ext cx="1080102" cy="45953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円/楕円 97"/>
            <p:cNvSpPr/>
            <p:nvPr/>
          </p:nvSpPr>
          <p:spPr>
            <a:xfrm>
              <a:off x="5596586" y="2773785"/>
              <a:ext cx="531184" cy="5019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円/楕円 98"/>
            <p:cNvSpPr/>
            <p:nvPr/>
          </p:nvSpPr>
          <p:spPr>
            <a:xfrm rot="2076628">
              <a:off x="5080431" y="3266388"/>
              <a:ext cx="822397" cy="2251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円/楕円 99"/>
            <p:cNvSpPr/>
            <p:nvPr/>
          </p:nvSpPr>
          <p:spPr>
            <a:xfrm rot="5400000">
              <a:off x="5450979" y="4387945"/>
              <a:ext cx="822397" cy="2251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7303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2182134" y="1196752"/>
            <a:ext cx="1008112" cy="2232248"/>
            <a:chOff x="971600" y="1268760"/>
            <a:chExt cx="1008112" cy="2232248"/>
          </a:xfrm>
        </p:grpSpPr>
        <p:sp>
          <p:nvSpPr>
            <p:cNvPr id="2" name="角丸四角形 1"/>
            <p:cNvSpPr/>
            <p:nvPr/>
          </p:nvSpPr>
          <p:spPr>
            <a:xfrm>
              <a:off x="971600" y="1268760"/>
              <a:ext cx="1008112" cy="2232248"/>
            </a:xfrm>
            <a:prstGeom prst="roundRect">
              <a:avLst>
                <a:gd name="adj" fmla="val 7199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円/楕円 2"/>
            <p:cNvSpPr/>
            <p:nvPr/>
          </p:nvSpPr>
          <p:spPr>
            <a:xfrm>
              <a:off x="1065098" y="2636912"/>
              <a:ext cx="792088" cy="79208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円/楕円 3"/>
            <p:cNvSpPr/>
            <p:nvPr/>
          </p:nvSpPr>
          <p:spPr>
            <a:xfrm>
              <a:off x="1072074" y="1772816"/>
              <a:ext cx="792088" cy="79208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円/楕円 4"/>
            <p:cNvSpPr/>
            <p:nvPr/>
          </p:nvSpPr>
          <p:spPr>
            <a:xfrm>
              <a:off x="1173110" y="1412776"/>
              <a:ext cx="576064" cy="18002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3262254" y="1196752"/>
            <a:ext cx="1008112" cy="2232248"/>
            <a:chOff x="2339752" y="1268760"/>
            <a:chExt cx="1008112" cy="2232248"/>
          </a:xfrm>
        </p:grpSpPr>
        <p:sp>
          <p:nvSpPr>
            <p:cNvPr id="6" name="角丸四角形 5"/>
            <p:cNvSpPr/>
            <p:nvPr/>
          </p:nvSpPr>
          <p:spPr>
            <a:xfrm>
              <a:off x="2339752" y="1268760"/>
              <a:ext cx="1008112" cy="2232248"/>
            </a:xfrm>
            <a:prstGeom prst="roundRect">
              <a:avLst>
                <a:gd name="adj" fmla="val 7199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2433250" y="2636912"/>
              <a:ext cx="792088" cy="79208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2440226" y="1772816"/>
              <a:ext cx="792088" cy="79208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2541262" y="1412776"/>
              <a:ext cx="576064" cy="18002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1907704" y="3459967"/>
            <a:ext cx="1289168" cy="1389354"/>
            <a:chOff x="4650984" y="2636912"/>
            <a:chExt cx="1289168" cy="1389354"/>
          </a:xfrm>
        </p:grpSpPr>
        <p:sp>
          <p:nvSpPr>
            <p:cNvPr id="14" name="角丸四角形 13"/>
            <p:cNvSpPr/>
            <p:nvPr/>
          </p:nvSpPr>
          <p:spPr>
            <a:xfrm>
              <a:off x="4650984" y="2636912"/>
              <a:ext cx="1289168" cy="1389354"/>
            </a:xfrm>
            <a:prstGeom prst="roundRect">
              <a:avLst>
                <a:gd name="adj" fmla="val 7199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4756848" y="2813019"/>
              <a:ext cx="1037140" cy="10371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3269713" y="3459967"/>
            <a:ext cx="1289168" cy="1389354"/>
            <a:chOff x="4650984" y="2636912"/>
            <a:chExt cx="1289168" cy="1389354"/>
          </a:xfrm>
        </p:grpSpPr>
        <p:sp>
          <p:nvSpPr>
            <p:cNvPr id="20" name="角丸四角形 19"/>
            <p:cNvSpPr/>
            <p:nvPr/>
          </p:nvSpPr>
          <p:spPr>
            <a:xfrm>
              <a:off x="4650984" y="2636912"/>
              <a:ext cx="1289168" cy="1389354"/>
            </a:xfrm>
            <a:prstGeom prst="roundRect">
              <a:avLst>
                <a:gd name="adj" fmla="val 7199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4756848" y="2813019"/>
              <a:ext cx="1037140" cy="10371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正方形/長方形 21"/>
          <p:cNvSpPr/>
          <p:nvPr/>
        </p:nvSpPr>
        <p:spPr>
          <a:xfrm>
            <a:off x="536831" y="4878349"/>
            <a:ext cx="5256584" cy="1638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 rot="16200000">
            <a:off x="-2497656" y="3802052"/>
            <a:ext cx="5950519" cy="1638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 rot="16200000">
            <a:off x="2935094" y="3802052"/>
            <a:ext cx="5950519" cy="1638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95536" y="744865"/>
            <a:ext cx="5596745" cy="1638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444208" y="1246112"/>
            <a:ext cx="239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フルレンジスピーカー</a:t>
            </a:r>
            <a:endParaRPr kumimoji="1" lang="ja-JP" altLang="en-US" dirty="0"/>
          </a:p>
        </p:txBody>
      </p:sp>
      <p:cxnSp>
        <p:nvCxnSpPr>
          <p:cNvPr id="28" name="直線矢印コネクタ 27"/>
          <p:cNvCxnSpPr>
            <a:stCxn id="26" idx="1"/>
            <a:endCxn id="6" idx="3"/>
          </p:cNvCxnSpPr>
          <p:nvPr/>
        </p:nvCxnSpPr>
        <p:spPr>
          <a:xfrm flipH="1">
            <a:off x="4270366" y="1430778"/>
            <a:ext cx="2173842" cy="882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6300193" y="388397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サブウーファー</a:t>
            </a:r>
            <a:endParaRPr kumimoji="1" lang="ja-JP" altLang="en-US" dirty="0"/>
          </a:p>
        </p:txBody>
      </p:sp>
      <p:cxnSp>
        <p:nvCxnSpPr>
          <p:cNvPr id="30" name="直線矢印コネクタ 29"/>
          <p:cNvCxnSpPr>
            <a:stCxn id="29" idx="1"/>
            <a:endCxn id="20" idx="3"/>
          </p:cNvCxnSpPr>
          <p:nvPr/>
        </p:nvCxnSpPr>
        <p:spPr>
          <a:xfrm flipH="1">
            <a:off x="4558881" y="4068645"/>
            <a:ext cx="1741312" cy="85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フリーフォーム 35"/>
          <p:cNvSpPr/>
          <p:nvPr/>
        </p:nvSpPr>
        <p:spPr>
          <a:xfrm>
            <a:off x="571500" y="1181100"/>
            <a:ext cx="5200650" cy="3676650"/>
          </a:xfrm>
          <a:custGeom>
            <a:avLst/>
            <a:gdLst>
              <a:gd name="connsiteX0" fmla="*/ 0 w 5200650"/>
              <a:gd name="connsiteY0" fmla="*/ 3676650 h 3676650"/>
              <a:gd name="connsiteX1" fmla="*/ 1619250 w 5200650"/>
              <a:gd name="connsiteY1" fmla="*/ 0 h 3676650"/>
              <a:gd name="connsiteX2" fmla="*/ 3695700 w 5200650"/>
              <a:gd name="connsiteY2" fmla="*/ 0 h 3676650"/>
              <a:gd name="connsiteX3" fmla="*/ 5200650 w 5200650"/>
              <a:gd name="connsiteY3" fmla="*/ 3676650 h 3676650"/>
              <a:gd name="connsiteX4" fmla="*/ 5200650 w 5200650"/>
              <a:gd name="connsiteY4" fmla="*/ 3676650 h 367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0650" h="3676650">
                <a:moveTo>
                  <a:pt x="0" y="3676650"/>
                </a:moveTo>
                <a:lnTo>
                  <a:pt x="1619250" y="0"/>
                </a:lnTo>
                <a:lnTo>
                  <a:pt x="3695700" y="0"/>
                </a:lnTo>
                <a:lnTo>
                  <a:pt x="5200650" y="3676650"/>
                </a:lnTo>
                <a:lnTo>
                  <a:pt x="5200650" y="3676650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300193" y="26743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ラッシングベルト</a:t>
            </a:r>
            <a:endParaRPr kumimoji="1" lang="ja-JP" altLang="en-US" dirty="0"/>
          </a:p>
        </p:txBody>
      </p:sp>
      <p:cxnSp>
        <p:nvCxnSpPr>
          <p:cNvPr id="38" name="直線矢印コネクタ 37"/>
          <p:cNvCxnSpPr>
            <a:stCxn id="37" idx="1"/>
          </p:cNvCxnSpPr>
          <p:nvPr/>
        </p:nvCxnSpPr>
        <p:spPr>
          <a:xfrm flipH="1">
            <a:off x="5076056" y="2858970"/>
            <a:ext cx="1224137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285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377199" y="2533712"/>
            <a:ext cx="1689557" cy="3055527"/>
            <a:chOff x="1019995" y="741344"/>
            <a:chExt cx="2995781" cy="5417806"/>
          </a:xfrm>
        </p:grpSpPr>
        <p:sp>
          <p:nvSpPr>
            <p:cNvPr id="3" name="角丸四角形 2"/>
            <p:cNvSpPr/>
            <p:nvPr/>
          </p:nvSpPr>
          <p:spPr>
            <a:xfrm>
              <a:off x="2182134" y="1196752"/>
              <a:ext cx="1008112" cy="2232248"/>
            </a:xfrm>
            <a:prstGeom prst="roundRect">
              <a:avLst>
                <a:gd name="adj" fmla="val 7199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角丸四角形 7"/>
            <p:cNvSpPr/>
            <p:nvPr/>
          </p:nvSpPr>
          <p:spPr>
            <a:xfrm>
              <a:off x="1907704" y="3459967"/>
              <a:ext cx="1289168" cy="1389354"/>
            </a:xfrm>
            <a:prstGeom prst="roundRect">
              <a:avLst>
                <a:gd name="adj" fmla="val 7199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187624" y="4878349"/>
              <a:ext cx="2664296" cy="16385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 rot="16200000">
              <a:off x="1306870" y="3450246"/>
              <a:ext cx="5253953" cy="16385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 rot="16200000">
              <a:off x="-1516066" y="3455459"/>
              <a:ext cx="5239752" cy="16762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024558" y="741344"/>
              <a:ext cx="2991218" cy="16385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6271326" y="3940554"/>
            <a:ext cx="797456" cy="1627852"/>
            <a:chOff x="5080431" y="2773785"/>
            <a:chExt cx="1047339" cy="2137940"/>
          </a:xfrm>
        </p:grpSpPr>
        <p:sp>
          <p:nvSpPr>
            <p:cNvPr id="16" name="円/楕円 15"/>
            <p:cNvSpPr/>
            <p:nvPr/>
          </p:nvSpPr>
          <p:spPr>
            <a:xfrm rot="16200000">
              <a:off x="5322128" y="3512227"/>
              <a:ext cx="1080102" cy="45953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5596586" y="2773785"/>
              <a:ext cx="531184" cy="5019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 rot="2076628">
              <a:off x="5080431" y="3266388"/>
              <a:ext cx="822397" cy="2251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 rot="5400000">
              <a:off x="5450979" y="4387945"/>
              <a:ext cx="822397" cy="2251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0" name="直線コネクタ 19"/>
          <p:cNvCxnSpPr/>
          <p:nvPr/>
        </p:nvCxnSpPr>
        <p:spPr>
          <a:xfrm>
            <a:off x="1604911" y="3723814"/>
            <a:ext cx="497950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グループ化 21"/>
          <p:cNvGrpSpPr/>
          <p:nvPr/>
        </p:nvGrpSpPr>
        <p:grpSpPr>
          <a:xfrm>
            <a:off x="7167024" y="3940554"/>
            <a:ext cx="797456" cy="1627852"/>
            <a:chOff x="5080431" y="2773785"/>
            <a:chExt cx="1047339" cy="2137940"/>
          </a:xfrm>
        </p:grpSpPr>
        <p:sp>
          <p:nvSpPr>
            <p:cNvPr id="23" name="円/楕円 22"/>
            <p:cNvSpPr/>
            <p:nvPr/>
          </p:nvSpPr>
          <p:spPr>
            <a:xfrm rot="16200000">
              <a:off x="5322128" y="3512227"/>
              <a:ext cx="1080102" cy="45953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5596586" y="2773785"/>
              <a:ext cx="531184" cy="5019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 rot="2076628">
              <a:off x="5080431" y="3266388"/>
              <a:ext cx="822397" cy="2251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 rot="5400000">
              <a:off x="5450979" y="4387945"/>
              <a:ext cx="822397" cy="2251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8030823" y="3951682"/>
            <a:ext cx="797456" cy="1627852"/>
            <a:chOff x="5080431" y="2773785"/>
            <a:chExt cx="1047339" cy="2137940"/>
          </a:xfrm>
        </p:grpSpPr>
        <p:sp>
          <p:nvSpPr>
            <p:cNvPr id="28" name="円/楕円 27"/>
            <p:cNvSpPr/>
            <p:nvPr/>
          </p:nvSpPr>
          <p:spPr>
            <a:xfrm rot="16200000">
              <a:off x="5322128" y="3512227"/>
              <a:ext cx="1080102" cy="45953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5596586" y="2773785"/>
              <a:ext cx="531184" cy="5019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 rot="2076628">
              <a:off x="5080431" y="3266388"/>
              <a:ext cx="822397" cy="2251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 rot="5400000">
              <a:off x="5450979" y="4387945"/>
              <a:ext cx="822397" cy="2251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33" name="直線コネクタ 32"/>
          <p:cNvCxnSpPr/>
          <p:nvPr/>
        </p:nvCxnSpPr>
        <p:spPr>
          <a:xfrm>
            <a:off x="1604911" y="3723814"/>
            <a:ext cx="4839297" cy="32567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841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683568" y="1942118"/>
            <a:ext cx="792088" cy="11521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>
            <a:stCxn id="5" idx="3"/>
          </p:cNvCxnSpPr>
          <p:nvPr/>
        </p:nvCxnSpPr>
        <p:spPr>
          <a:xfrm flipV="1">
            <a:off x="1475656" y="1902604"/>
            <a:ext cx="1872208" cy="615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5" idx="3"/>
          </p:cNvCxnSpPr>
          <p:nvPr/>
        </p:nvCxnSpPr>
        <p:spPr>
          <a:xfrm flipV="1">
            <a:off x="1475656" y="2055004"/>
            <a:ext cx="1872208" cy="4631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5" idx="3"/>
          </p:cNvCxnSpPr>
          <p:nvPr/>
        </p:nvCxnSpPr>
        <p:spPr>
          <a:xfrm flipV="1">
            <a:off x="1475656" y="2207404"/>
            <a:ext cx="1872208" cy="310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5" idx="3"/>
          </p:cNvCxnSpPr>
          <p:nvPr/>
        </p:nvCxnSpPr>
        <p:spPr>
          <a:xfrm flipV="1">
            <a:off x="1475656" y="2359804"/>
            <a:ext cx="1872208" cy="158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5" idx="3"/>
          </p:cNvCxnSpPr>
          <p:nvPr/>
        </p:nvCxnSpPr>
        <p:spPr>
          <a:xfrm flipV="1">
            <a:off x="1475656" y="2512204"/>
            <a:ext cx="1872208" cy="5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5" idx="3"/>
          </p:cNvCxnSpPr>
          <p:nvPr/>
        </p:nvCxnSpPr>
        <p:spPr>
          <a:xfrm>
            <a:off x="1475656" y="2518182"/>
            <a:ext cx="1872208" cy="146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5" idx="3"/>
          </p:cNvCxnSpPr>
          <p:nvPr/>
        </p:nvCxnSpPr>
        <p:spPr>
          <a:xfrm>
            <a:off x="1475656" y="2518182"/>
            <a:ext cx="1872208" cy="298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5" idx="3"/>
          </p:cNvCxnSpPr>
          <p:nvPr/>
        </p:nvCxnSpPr>
        <p:spPr>
          <a:xfrm>
            <a:off x="1475656" y="2518182"/>
            <a:ext cx="1872208" cy="451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5" idx="3"/>
          </p:cNvCxnSpPr>
          <p:nvPr/>
        </p:nvCxnSpPr>
        <p:spPr>
          <a:xfrm>
            <a:off x="1475656" y="2518182"/>
            <a:ext cx="1872208" cy="603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/>
          <p:cNvSpPr/>
          <p:nvPr/>
        </p:nvSpPr>
        <p:spPr>
          <a:xfrm>
            <a:off x="5076056" y="349672"/>
            <a:ext cx="792088" cy="432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5076056" y="807120"/>
            <a:ext cx="792088" cy="432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5076056" y="1264568"/>
            <a:ext cx="792088" cy="432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5076056" y="1722016"/>
            <a:ext cx="792088" cy="432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5076056" y="2179464"/>
            <a:ext cx="792088" cy="432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5076056" y="2636912"/>
            <a:ext cx="792088" cy="432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2" name="直線矢印コネクタ 41"/>
          <p:cNvCxnSpPr>
            <a:stCxn id="35" idx="3"/>
          </p:cNvCxnSpPr>
          <p:nvPr/>
        </p:nvCxnSpPr>
        <p:spPr>
          <a:xfrm>
            <a:off x="5868144" y="565696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>
            <a:stCxn id="37" idx="3"/>
          </p:cNvCxnSpPr>
          <p:nvPr/>
        </p:nvCxnSpPr>
        <p:spPr>
          <a:xfrm>
            <a:off x="5868144" y="1023144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>
            <a:off x="5868144" y="1493292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5868144" y="1925340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5868144" y="2412504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>
            <a:off x="5868144" y="2844552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/>
          <p:nvPr/>
        </p:nvSpPr>
        <p:spPr>
          <a:xfrm flipH="1">
            <a:off x="539552" y="312180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/>
              <a:t>点音源</a:t>
            </a:r>
            <a:endParaRPr kumimoji="1" lang="en-US" altLang="ja-JP" sz="1400" b="1" dirty="0" smtClean="0"/>
          </a:p>
          <a:p>
            <a:r>
              <a:rPr lang="en-US" altLang="ja-JP" sz="1400" dirty="0" smtClean="0"/>
              <a:t>(</a:t>
            </a:r>
            <a:r>
              <a:rPr lang="ja-JP" altLang="en-US" sz="1400" dirty="0" smtClean="0"/>
              <a:t>ポイントソーススピーカー</a:t>
            </a:r>
            <a:r>
              <a:rPr lang="en-US" altLang="ja-JP" sz="1400" dirty="0" smtClean="0"/>
              <a:t>)</a:t>
            </a:r>
            <a:endParaRPr kumimoji="1" lang="ja-JP" altLang="en-US" sz="1400" dirty="0"/>
          </a:p>
        </p:txBody>
      </p:sp>
      <p:sp>
        <p:nvSpPr>
          <p:cNvPr id="78" name="テキスト ボックス 77"/>
          <p:cNvSpPr txBox="1"/>
          <p:nvPr/>
        </p:nvSpPr>
        <p:spPr>
          <a:xfrm flipH="1">
            <a:off x="4932040" y="312180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/>
              <a:t>線音源</a:t>
            </a:r>
            <a:endParaRPr kumimoji="1" lang="en-US" altLang="ja-JP" sz="1400" b="1" dirty="0" smtClean="0"/>
          </a:p>
          <a:p>
            <a:r>
              <a:rPr lang="en-US" altLang="ja-JP" sz="1400" dirty="0" smtClean="0"/>
              <a:t>(</a:t>
            </a:r>
            <a:r>
              <a:rPr lang="ja-JP" altLang="en-US" sz="1400" dirty="0"/>
              <a:t>ラインアレイ</a:t>
            </a:r>
            <a:r>
              <a:rPr lang="ja-JP" altLang="en-US" sz="1400" dirty="0" smtClean="0"/>
              <a:t>スピーカー</a:t>
            </a:r>
            <a:r>
              <a:rPr lang="en-US" altLang="ja-JP" sz="1400" dirty="0" smtClean="0"/>
              <a:t>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52819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732950" y="1995591"/>
            <a:ext cx="792088" cy="432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711320" y="2482954"/>
            <a:ext cx="792088" cy="432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212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 rot="407596">
            <a:off x="1637886" y="2976358"/>
            <a:ext cx="792088" cy="432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212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 rot="678266">
            <a:off x="1518562" y="3441973"/>
            <a:ext cx="792088" cy="432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212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 rot="1127045">
            <a:off x="1318415" y="3926840"/>
            <a:ext cx="792088" cy="432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209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 rot="1495623">
            <a:off x="1059283" y="4349185"/>
            <a:ext cx="792088" cy="432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209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>
            <a:stCxn id="2" idx="3"/>
          </p:cNvCxnSpPr>
          <p:nvPr/>
        </p:nvCxnSpPr>
        <p:spPr>
          <a:xfrm>
            <a:off x="2525038" y="2211615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>
            <a:stCxn id="3" idx="3"/>
          </p:cNvCxnSpPr>
          <p:nvPr/>
        </p:nvCxnSpPr>
        <p:spPr>
          <a:xfrm>
            <a:off x="2503408" y="2698978"/>
            <a:ext cx="2037854" cy="2025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>
            <a:stCxn id="4" idx="3"/>
          </p:cNvCxnSpPr>
          <p:nvPr/>
        </p:nvCxnSpPr>
        <p:spPr>
          <a:xfrm>
            <a:off x="2427194" y="3239229"/>
            <a:ext cx="1970052" cy="2145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stCxn id="5" idx="3"/>
          </p:cNvCxnSpPr>
          <p:nvPr/>
        </p:nvCxnSpPr>
        <p:spPr>
          <a:xfrm>
            <a:off x="2302967" y="3735630"/>
            <a:ext cx="1950263" cy="407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>
            <a:stCxn id="6" idx="3"/>
          </p:cNvCxnSpPr>
          <p:nvPr/>
        </p:nvCxnSpPr>
        <p:spPr>
          <a:xfrm>
            <a:off x="2089409" y="4270391"/>
            <a:ext cx="1803781" cy="791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7" idx="3"/>
          </p:cNvCxnSpPr>
          <p:nvPr/>
        </p:nvCxnSpPr>
        <p:spPr>
          <a:xfrm>
            <a:off x="1814478" y="4732127"/>
            <a:ext cx="1597742" cy="761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1676" y="377818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近</a:t>
            </a:r>
            <a:r>
              <a:rPr lang="ja-JP" altLang="en-US" sz="1600" dirty="0" smtClean="0"/>
              <a:t>距離用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7290" y="306995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中距離用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9924" y="224120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遠距離用</a:t>
            </a:r>
            <a:endParaRPr kumimoji="1" lang="ja-JP" altLang="en-US" sz="1600" dirty="0"/>
          </a:p>
        </p:txBody>
      </p:sp>
      <p:sp>
        <p:nvSpPr>
          <p:cNvPr id="17" name="左中かっこ 16"/>
          <p:cNvSpPr/>
          <p:nvPr/>
        </p:nvSpPr>
        <p:spPr>
          <a:xfrm rot="2019139">
            <a:off x="972789" y="3761929"/>
            <a:ext cx="288032" cy="638565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左中かっこ 17"/>
          <p:cNvSpPr/>
          <p:nvPr/>
        </p:nvSpPr>
        <p:spPr>
          <a:xfrm rot="925446">
            <a:off x="1311311" y="2962497"/>
            <a:ext cx="288032" cy="638565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左中かっこ 18"/>
          <p:cNvSpPr/>
          <p:nvPr/>
        </p:nvSpPr>
        <p:spPr>
          <a:xfrm rot="182616">
            <a:off x="1415511" y="2108356"/>
            <a:ext cx="288032" cy="638565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203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752747" y="1543204"/>
            <a:ext cx="329638" cy="845112"/>
            <a:chOff x="580981" y="1093819"/>
            <a:chExt cx="709228" cy="1352198"/>
          </a:xfrm>
        </p:grpSpPr>
        <p:sp>
          <p:nvSpPr>
            <p:cNvPr id="5" name="円/楕円 4"/>
            <p:cNvSpPr/>
            <p:nvPr/>
          </p:nvSpPr>
          <p:spPr>
            <a:xfrm>
              <a:off x="580981" y="1093819"/>
              <a:ext cx="709228" cy="573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台形 3"/>
            <p:cNvSpPr/>
            <p:nvPr/>
          </p:nvSpPr>
          <p:spPr>
            <a:xfrm rot="10800000">
              <a:off x="683567" y="1581921"/>
              <a:ext cx="504056" cy="864096"/>
            </a:xfrm>
            <a:prstGeom prst="trapezoid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角丸四角形 7"/>
          <p:cNvSpPr/>
          <p:nvPr/>
        </p:nvSpPr>
        <p:spPr>
          <a:xfrm>
            <a:off x="2123728" y="1175741"/>
            <a:ext cx="1950930" cy="1296795"/>
          </a:xfrm>
          <a:prstGeom prst="roundRect">
            <a:avLst>
              <a:gd name="adj" fmla="val 953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1" name="グループ化 80"/>
          <p:cNvGrpSpPr/>
          <p:nvPr/>
        </p:nvGrpSpPr>
        <p:grpSpPr>
          <a:xfrm>
            <a:off x="2252504" y="1289070"/>
            <a:ext cx="72008" cy="1090290"/>
            <a:chOff x="2267744" y="1328203"/>
            <a:chExt cx="72008" cy="1090290"/>
          </a:xfrm>
        </p:grpSpPr>
        <p:sp>
          <p:nvSpPr>
            <p:cNvPr id="9" name="円/楕円 8"/>
            <p:cNvSpPr/>
            <p:nvPr/>
          </p:nvSpPr>
          <p:spPr>
            <a:xfrm>
              <a:off x="2267744" y="1328203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2267744" y="1484784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2267744" y="1641365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2267744" y="1797946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2267744" y="1954527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2303748" y="2149677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正方形/長方形 16"/>
            <p:cNvSpPr/>
            <p:nvPr/>
          </p:nvSpPr>
          <p:spPr>
            <a:xfrm>
              <a:off x="2280889" y="2215349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2" name="グループ化 81"/>
          <p:cNvGrpSpPr/>
          <p:nvPr/>
        </p:nvGrpSpPr>
        <p:grpSpPr>
          <a:xfrm>
            <a:off x="2396520" y="1289070"/>
            <a:ext cx="72008" cy="1090290"/>
            <a:chOff x="2267744" y="1328203"/>
            <a:chExt cx="72008" cy="1090290"/>
          </a:xfrm>
        </p:grpSpPr>
        <p:sp>
          <p:nvSpPr>
            <p:cNvPr id="83" name="円/楕円 82"/>
            <p:cNvSpPr/>
            <p:nvPr/>
          </p:nvSpPr>
          <p:spPr>
            <a:xfrm>
              <a:off x="2267744" y="1328203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/>
          </p:nvSpPr>
          <p:spPr>
            <a:xfrm>
              <a:off x="2267744" y="1484784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円/楕円 84"/>
            <p:cNvSpPr/>
            <p:nvPr/>
          </p:nvSpPr>
          <p:spPr>
            <a:xfrm>
              <a:off x="2267744" y="1641365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円/楕円 85"/>
            <p:cNvSpPr/>
            <p:nvPr/>
          </p:nvSpPr>
          <p:spPr>
            <a:xfrm>
              <a:off x="2267744" y="1797946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円/楕円 86"/>
            <p:cNvSpPr/>
            <p:nvPr/>
          </p:nvSpPr>
          <p:spPr>
            <a:xfrm>
              <a:off x="2267744" y="1954527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8" name="直線コネクタ 87"/>
            <p:cNvCxnSpPr/>
            <p:nvPr/>
          </p:nvCxnSpPr>
          <p:spPr>
            <a:xfrm>
              <a:off x="2303748" y="2149677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正方形/長方形 88"/>
            <p:cNvSpPr/>
            <p:nvPr/>
          </p:nvSpPr>
          <p:spPr>
            <a:xfrm>
              <a:off x="2280889" y="2215349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0" name="グループ化 89"/>
          <p:cNvGrpSpPr/>
          <p:nvPr/>
        </p:nvGrpSpPr>
        <p:grpSpPr>
          <a:xfrm>
            <a:off x="2548920" y="1289070"/>
            <a:ext cx="72008" cy="1090290"/>
            <a:chOff x="2267744" y="1328203"/>
            <a:chExt cx="72008" cy="1090290"/>
          </a:xfrm>
        </p:grpSpPr>
        <p:sp>
          <p:nvSpPr>
            <p:cNvPr id="91" name="円/楕円 90"/>
            <p:cNvSpPr/>
            <p:nvPr/>
          </p:nvSpPr>
          <p:spPr>
            <a:xfrm>
              <a:off x="2267744" y="1328203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2267744" y="1484784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92"/>
            <p:cNvSpPr/>
            <p:nvPr/>
          </p:nvSpPr>
          <p:spPr>
            <a:xfrm>
              <a:off x="2267744" y="1641365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/>
            <p:nvPr/>
          </p:nvSpPr>
          <p:spPr>
            <a:xfrm>
              <a:off x="2267744" y="1797946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/>
            <p:nvPr/>
          </p:nvSpPr>
          <p:spPr>
            <a:xfrm>
              <a:off x="2267744" y="1954527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6" name="直線コネクタ 95"/>
            <p:cNvCxnSpPr/>
            <p:nvPr/>
          </p:nvCxnSpPr>
          <p:spPr>
            <a:xfrm>
              <a:off x="2303748" y="2149677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正方形/長方形 96"/>
            <p:cNvSpPr/>
            <p:nvPr/>
          </p:nvSpPr>
          <p:spPr>
            <a:xfrm>
              <a:off x="2280889" y="2215349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8" name="グループ化 97"/>
          <p:cNvGrpSpPr/>
          <p:nvPr/>
        </p:nvGrpSpPr>
        <p:grpSpPr>
          <a:xfrm>
            <a:off x="2701320" y="1289070"/>
            <a:ext cx="72008" cy="1090290"/>
            <a:chOff x="2267744" y="1328203"/>
            <a:chExt cx="72008" cy="1090290"/>
          </a:xfrm>
        </p:grpSpPr>
        <p:sp>
          <p:nvSpPr>
            <p:cNvPr id="99" name="円/楕円 98"/>
            <p:cNvSpPr/>
            <p:nvPr/>
          </p:nvSpPr>
          <p:spPr>
            <a:xfrm>
              <a:off x="2267744" y="1328203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2267744" y="1484784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円/楕円 100"/>
            <p:cNvSpPr/>
            <p:nvPr/>
          </p:nvSpPr>
          <p:spPr>
            <a:xfrm>
              <a:off x="2267744" y="1641365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2267744" y="1797946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円/楕円 102"/>
            <p:cNvSpPr/>
            <p:nvPr/>
          </p:nvSpPr>
          <p:spPr>
            <a:xfrm>
              <a:off x="2267744" y="1954527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4" name="直線コネクタ 103"/>
            <p:cNvCxnSpPr/>
            <p:nvPr/>
          </p:nvCxnSpPr>
          <p:spPr>
            <a:xfrm>
              <a:off x="2303748" y="2149677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正方形/長方形 104"/>
            <p:cNvSpPr/>
            <p:nvPr/>
          </p:nvSpPr>
          <p:spPr>
            <a:xfrm>
              <a:off x="2280889" y="2215349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6" name="グループ化 105"/>
          <p:cNvGrpSpPr/>
          <p:nvPr/>
        </p:nvGrpSpPr>
        <p:grpSpPr>
          <a:xfrm>
            <a:off x="2853720" y="1289070"/>
            <a:ext cx="72008" cy="1090290"/>
            <a:chOff x="2267744" y="1328203"/>
            <a:chExt cx="72008" cy="1090290"/>
          </a:xfrm>
        </p:grpSpPr>
        <p:sp>
          <p:nvSpPr>
            <p:cNvPr id="107" name="円/楕円 106"/>
            <p:cNvSpPr/>
            <p:nvPr/>
          </p:nvSpPr>
          <p:spPr>
            <a:xfrm>
              <a:off x="2267744" y="1328203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2267744" y="1484784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2267744" y="1641365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2267744" y="1797946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円/楕円 110"/>
            <p:cNvSpPr/>
            <p:nvPr/>
          </p:nvSpPr>
          <p:spPr>
            <a:xfrm>
              <a:off x="2267744" y="1954527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2" name="直線コネクタ 111"/>
            <p:cNvCxnSpPr/>
            <p:nvPr/>
          </p:nvCxnSpPr>
          <p:spPr>
            <a:xfrm>
              <a:off x="2303748" y="2149677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正方形/長方形 112"/>
            <p:cNvSpPr/>
            <p:nvPr/>
          </p:nvSpPr>
          <p:spPr>
            <a:xfrm>
              <a:off x="2280889" y="2215349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4" name="グループ化 113"/>
          <p:cNvGrpSpPr/>
          <p:nvPr/>
        </p:nvGrpSpPr>
        <p:grpSpPr>
          <a:xfrm>
            <a:off x="3006120" y="1289070"/>
            <a:ext cx="72008" cy="1090290"/>
            <a:chOff x="2267744" y="1328203"/>
            <a:chExt cx="72008" cy="1090290"/>
          </a:xfrm>
        </p:grpSpPr>
        <p:sp>
          <p:nvSpPr>
            <p:cNvPr id="115" name="円/楕円 114"/>
            <p:cNvSpPr/>
            <p:nvPr/>
          </p:nvSpPr>
          <p:spPr>
            <a:xfrm>
              <a:off x="2267744" y="1328203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円/楕円 115"/>
            <p:cNvSpPr/>
            <p:nvPr/>
          </p:nvSpPr>
          <p:spPr>
            <a:xfrm>
              <a:off x="2267744" y="1484784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2267744" y="1641365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2267744" y="1797946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2267744" y="1954527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0" name="直線コネクタ 119"/>
            <p:cNvCxnSpPr/>
            <p:nvPr/>
          </p:nvCxnSpPr>
          <p:spPr>
            <a:xfrm>
              <a:off x="2303748" y="2149677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正方形/長方形 120"/>
            <p:cNvSpPr/>
            <p:nvPr/>
          </p:nvSpPr>
          <p:spPr>
            <a:xfrm>
              <a:off x="2280889" y="2215349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2" name="グループ化 121"/>
          <p:cNvGrpSpPr/>
          <p:nvPr/>
        </p:nvGrpSpPr>
        <p:grpSpPr>
          <a:xfrm>
            <a:off x="3158520" y="1289070"/>
            <a:ext cx="72008" cy="1090290"/>
            <a:chOff x="2267744" y="1328203"/>
            <a:chExt cx="72008" cy="1090290"/>
          </a:xfrm>
        </p:grpSpPr>
        <p:sp>
          <p:nvSpPr>
            <p:cNvPr id="123" name="円/楕円 122"/>
            <p:cNvSpPr/>
            <p:nvPr/>
          </p:nvSpPr>
          <p:spPr>
            <a:xfrm>
              <a:off x="2267744" y="1328203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円/楕円 123"/>
            <p:cNvSpPr/>
            <p:nvPr/>
          </p:nvSpPr>
          <p:spPr>
            <a:xfrm>
              <a:off x="2267744" y="1484784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円/楕円 124"/>
            <p:cNvSpPr/>
            <p:nvPr/>
          </p:nvSpPr>
          <p:spPr>
            <a:xfrm>
              <a:off x="2267744" y="1641365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円/楕円 125"/>
            <p:cNvSpPr/>
            <p:nvPr/>
          </p:nvSpPr>
          <p:spPr>
            <a:xfrm>
              <a:off x="2267744" y="1797946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円/楕円 126"/>
            <p:cNvSpPr/>
            <p:nvPr/>
          </p:nvSpPr>
          <p:spPr>
            <a:xfrm>
              <a:off x="2267744" y="1954527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8" name="直線コネクタ 127"/>
            <p:cNvCxnSpPr/>
            <p:nvPr/>
          </p:nvCxnSpPr>
          <p:spPr>
            <a:xfrm>
              <a:off x="2303748" y="2149677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9" name="正方形/長方形 128"/>
            <p:cNvSpPr/>
            <p:nvPr/>
          </p:nvSpPr>
          <p:spPr>
            <a:xfrm>
              <a:off x="2280889" y="2215349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0" name="グループ化 129"/>
          <p:cNvGrpSpPr/>
          <p:nvPr/>
        </p:nvGrpSpPr>
        <p:grpSpPr>
          <a:xfrm>
            <a:off x="3310920" y="1289070"/>
            <a:ext cx="72008" cy="1090290"/>
            <a:chOff x="2267744" y="1328203"/>
            <a:chExt cx="72008" cy="1090290"/>
          </a:xfrm>
        </p:grpSpPr>
        <p:sp>
          <p:nvSpPr>
            <p:cNvPr id="131" name="円/楕円 130"/>
            <p:cNvSpPr/>
            <p:nvPr/>
          </p:nvSpPr>
          <p:spPr>
            <a:xfrm>
              <a:off x="2267744" y="1328203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2267744" y="1484784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2267744" y="1641365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円/楕円 133"/>
            <p:cNvSpPr/>
            <p:nvPr/>
          </p:nvSpPr>
          <p:spPr>
            <a:xfrm>
              <a:off x="2267744" y="1797946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円/楕円 134"/>
            <p:cNvSpPr/>
            <p:nvPr/>
          </p:nvSpPr>
          <p:spPr>
            <a:xfrm>
              <a:off x="2267744" y="1954527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6" name="直線コネクタ 135"/>
            <p:cNvCxnSpPr/>
            <p:nvPr/>
          </p:nvCxnSpPr>
          <p:spPr>
            <a:xfrm>
              <a:off x="2303748" y="2149677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7" name="正方形/長方形 136"/>
            <p:cNvSpPr/>
            <p:nvPr/>
          </p:nvSpPr>
          <p:spPr>
            <a:xfrm>
              <a:off x="2280889" y="2215349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9" name="グループ化 158"/>
          <p:cNvGrpSpPr/>
          <p:nvPr/>
        </p:nvGrpSpPr>
        <p:grpSpPr>
          <a:xfrm>
            <a:off x="3571116" y="1616594"/>
            <a:ext cx="72008" cy="385170"/>
            <a:chOff x="5004048" y="1233126"/>
            <a:chExt cx="72008" cy="385170"/>
          </a:xfrm>
        </p:grpSpPr>
        <p:sp>
          <p:nvSpPr>
            <p:cNvPr id="139" name="円/楕円 138"/>
            <p:cNvSpPr/>
            <p:nvPr/>
          </p:nvSpPr>
          <p:spPr>
            <a:xfrm>
              <a:off x="5004048" y="1233126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円/楕円 139"/>
            <p:cNvSpPr/>
            <p:nvPr/>
          </p:nvSpPr>
          <p:spPr>
            <a:xfrm>
              <a:off x="5004048" y="1389707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円/楕円 140"/>
            <p:cNvSpPr/>
            <p:nvPr/>
          </p:nvSpPr>
          <p:spPr>
            <a:xfrm>
              <a:off x="5004048" y="1546288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6" name="グループ化 145"/>
          <p:cNvGrpSpPr/>
          <p:nvPr/>
        </p:nvGrpSpPr>
        <p:grpSpPr>
          <a:xfrm>
            <a:off x="3923928" y="2152072"/>
            <a:ext cx="45719" cy="268816"/>
            <a:chOff x="5017193" y="2054600"/>
            <a:chExt cx="45719" cy="268816"/>
          </a:xfrm>
        </p:grpSpPr>
        <p:cxnSp>
          <p:nvCxnSpPr>
            <p:cNvPr id="144" name="直線コネクタ 143"/>
            <p:cNvCxnSpPr/>
            <p:nvPr/>
          </p:nvCxnSpPr>
          <p:spPr>
            <a:xfrm>
              <a:off x="5040052" y="2054600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5" name="正方形/長方形 144"/>
            <p:cNvSpPr/>
            <p:nvPr/>
          </p:nvSpPr>
          <p:spPr>
            <a:xfrm>
              <a:off x="5017193" y="2120272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7" name="グループ化 146"/>
          <p:cNvGrpSpPr/>
          <p:nvPr/>
        </p:nvGrpSpPr>
        <p:grpSpPr>
          <a:xfrm>
            <a:off x="3803914" y="2152072"/>
            <a:ext cx="45719" cy="268816"/>
            <a:chOff x="5017193" y="2054600"/>
            <a:chExt cx="45719" cy="268816"/>
          </a:xfrm>
        </p:grpSpPr>
        <p:cxnSp>
          <p:nvCxnSpPr>
            <p:cNvPr id="148" name="直線コネクタ 147"/>
            <p:cNvCxnSpPr/>
            <p:nvPr/>
          </p:nvCxnSpPr>
          <p:spPr>
            <a:xfrm>
              <a:off x="5040052" y="2054600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9" name="正方形/長方形 148"/>
            <p:cNvSpPr/>
            <p:nvPr/>
          </p:nvSpPr>
          <p:spPr>
            <a:xfrm>
              <a:off x="5017193" y="2120272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0" name="グループ化 149"/>
          <p:cNvGrpSpPr/>
          <p:nvPr/>
        </p:nvGrpSpPr>
        <p:grpSpPr>
          <a:xfrm>
            <a:off x="3683901" y="2152072"/>
            <a:ext cx="45719" cy="268816"/>
            <a:chOff x="5017193" y="2054600"/>
            <a:chExt cx="45719" cy="268816"/>
          </a:xfrm>
        </p:grpSpPr>
        <p:cxnSp>
          <p:nvCxnSpPr>
            <p:cNvPr id="151" name="直線コネクタ 150"/>
            <p:cNvCxnSpPr/>
            <p:nvPr/>
          </p:nvCxnSpPr>
          <p:spPr>
            <a:xfrm>
              <a:off x="5040052" y="2054600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2" name="正方形/長方形 151"/>
            <p:cNvSpPr/>
            <p:nvPr/>
          </p:nvSpPr>
          <p:spPr>
            <a:xfrm>
              <a:off x="5017193" y="2120272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3" name="グループ化 152"/>
          <p:cNvGrpSpPr/>
          <p:nvPr/>
        </p:nvGrpSpPr>
        <p:grpSpPr>
          <a:xfrm>
            <a:off x="3563888" y="2152072"/>
            <a:ext cx="45719" cy="268816"/>
            <a:chOff x="5017193" y="2054600"/>
            <a:chExt cx="45719" cy="268816"/>
          </a:xfrm>
        </p:grpSpPr>
        <p:cxnSp>
          <p:nvCxnSpPr>
            <p:cNvPr id="154" name="直線コネクタ 153"/>
            <p:cNvCxnSpPr/>
            <p:nvPr/>
          </p:nvCxnSpPr>
          <p:spPr>
            <a:xfrm>
              <a:off x="5040052" y="2054600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5" name="正方形/長方形 154"/>
            <p:cNvSpPr/>
            <p:nvPr/>
          </p:nvSpPr>
          <p:spPr>
            <a:xfrm>
              <a:off x="5017193" y="2120272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0" name="グループ化 159"/>
          <p:cNvGrpSpPr/>
          <p:nvPr/>
        </p:nvGrpSpPr>
        <p:grpSpPr>
          <a:xfrm>
            <a:off x="3719324" y="1616594"/>
            <a:ext cx="72008" cy="385170"/>
            <a:chOff x="5004048" y="1233126"/>
            <a:chExt cx="72008" cy="385170"/>
          </a:xfrm>
        </p:grpSpPr>
        <p:sp>
          <p:nvSpPr>
            <p:cNvPr id="161" name="円/楕円 160"/>
            <p:cNvSpPr/>
            <p:nvPr/>
          </p:nvSpPr>
          <p:spPr>
            <a:xfrm>
              <a:off x="5004048" y="1233126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円/楕円 161"/>
            <p:cNvSpPr/>
            <p:nvPr/>
          </p:nvSpPr>
          <p:spPr>
            <a:xfrm>
              <a:off x="5004048" y="1389707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円/楕円 162"/>
            <p:cNvSpPr/>
            <p:nvPr/>
          </p:nvSpPr>
          <p:spPr>
            <a:xfrm>
              <a:off x="5004048" y="1546288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4" name="グループ化 163"/>
          <p:cNvGrpSpPr/>
          <p:nvPr/>
        </p:nvGrpSpPr>
        <p:grpSpPr>
          <a:xfrm>
            <a:off x="3867532" y="1616594"/>
            <a:ext cx="72008" cy="385170"/>
            <a:chOff x="5004048" y="1233126"/>
            <a:chExt cx="72008" cy="385170"/>
          </a:xfrm>
        </p:grpSpPr>
        <p:sp>
          <p:nvSpPr>
            <p:cNvPr id="165" name="円/楕円 164"/>
            <p:cNvSpPr/>
            <p:nvPr/>
          </p:nvSpPr>
          <p:spPr>
            <a:xfrm>
              <a:off x="5004048" y="1233126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円/楕円 165"/>
            <p:cNvSpPr/>
            <p:nvPr/>
          </p:nvSpPr>
          <p:spPr>
            <a:xfrm>
              <a:off x="5004048" y="1389707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円/楕円 166"/>
            <p:cNvSpPr/>
            <p:nvPr/>
          </p:nvSpPr>
          <p:spPr>
            <a:xfrm>
              <a:off x="5004048" y="1546288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2" name="角丸四角形 171"/>
          <p:cNvSpPr/>
          <p:nvPr/>
        </p:nvSpPr>
        <p:spPr>
          <a:xfrm>
            <a:off x="3535522" y="1223081"/>
            <a:ext cx="389940" cy="307670"/>
          </a:xfrm>
          <a:prstGeom prst="roundRect">
            <a:avLst>
              <a:gd name="adj" fmla="val 953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4" name="カギ線コネクタ 173"/>
          <p:cNvCxnSpPr>
            <a:stCxn id="4" idx="0"/>
            <a:endCxn id="8" idx="0"/>
          </p:cNvCxnSpPr>
          <p:nvPr/>
        </p:nvCxnSpPr>
        <p:spPr>
          <a:xfrm rot="5400000" flipH="1" flipV="1">
            <a:off x="1402091" y="691215"/>
            <a:ext cx="1212575" cy="2181628"/>
          </a:xfrm>
          <a:prstGeom prst="bentConnector5">
            <a:avLst>
              <a:gd name="adj1" fmla="val -18852"/>
              <a:gd name="adj2" fmla="val 30328"/>
              <a:gd name="adj3" fmla="val 118852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6" name="角丸四角形 175"/>
          <p:cNvSpPr/>
          <p:nvPr/>
        </p:nvSpPr>
        <p:spPr>
          <a:xfrm>
            <a:off x="4427984" y="2110544"/>
            <a:ext cx="1446874" cy="347032"/>
          </a:xfrm>
          <a:prstGeom prst="roundRect">
            <a:avLst>
              <a:gd name="adj" fmla="val 953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円/楕円 176"/>
          <p:cNvSpPr/>
          <p:nvPr/>
        </p:nvSpPr>
        <p:spPr>
          <a:xfrm>
            <a:off x="4613938" y="2216948"/>
            <a:ext cx="149708" cy="1497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円/楕円 177"/>
          <p:cNvSpPr/>
          <p:nvPr/>
        </p:nvSpPr>
        <p:spPr>
          <a:xfrm>
            <a:off x="5519694" y="2216948"/>
            <a:ext cx="149708" cy="1497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角丸四角形 178"/>
          <p:cNvSpPr/>
          <p:nvPr/>
        </p:nvSpPr>
        <p:spPr>
          <a:xfrm>
            <a:off x="4956451" y="2222233"/>
            <a:ext cx="389940" cy="139138"/>
          </a:xfrm>
          <a:prstGeom prst="roundRect">
            <a:avLst>
              <a:gd name="adj" fmla="val 953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0" name="グループ化 189"/>
          <p:cNvGrpSpPr/>
          <p:nvPr/>
        </p:nvGrpSpPr>
        <p:grpSpPr>
          <a:xfrm>
            <a:off x="6524600" y="548680"/>
            <a:ext cx="999728" cy="1887780"/>
            <a:chOff x="6164560" y="548680"/>
            <a:chExt cx="999728" cy="1887780"/>
          </a:xfrm>
        </p:grpSpPr>
        <p:sp>
          <p:nvSpPr>
            <p:cNvPr id="180" name="角丸四角形 179"/>
            <p:cNvSpPr/>
            <p:nvPr/>
          </p:nvSpPr>
          <p:spPr>
            <a:xfrm>
              <a:off x="6164560" y="548680"/>
              <a:ext cx="999728" cy="1887780"/>
            </a:xfrm>
            <a:prstGeom prst="roundRect">
              <a:avLst>
                <a:gd name="adj" fmla="val 9534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円/楕円 180"/>
            <p:cNvSpPr/>
            <p:nvPr/>
          </p:nvSpPr>
          <p:spPr>
            <a:xfrm>
              <a:off x="6332901" y="1670240"/>
              <a:ext cx="663047" cy="66304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円/楕円 181"/>
            <p:cNvSpPr/>
            <p:nvPr/>
          </p:nvSpPr>
          <p:spPr>
            <a:xfrm>
              <a:off x="6468498" y="620688"/>
              <a:ext cx="391852" cy="15247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円/楕円 182"/>
            <p:cNvSpPr/>
            <p:nvPr/>
          </p:nvSpPr>
          <p:spPr>
            <a:xfrm>
              <a:off x="6332901" y="890177"/>
              <a:ext cx="663047" cy="66304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84" name="カギ線コネクタ 183"/>
          <p:cNvCxnSpPr>
            <a:stCxn id="8" idx="3"/>
            <a:endCxn id="176" idx="0"/>
          </p:cNvCxnSpPr>
          <p:nvPr/>
        </p:nvCxnSpPr>
        <p:spPr>
          <a:xfrm>
            <a:off x="4074658" y="1824139"/>
            <a:ext cx="1076763" cy="286405"/>
          </a:xfrm>
          <a:prstGeom prst="bentConnector2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7" name="カギ線コネクタ 186"/>
          <p:cNvCxnSpPr>
            <a:stCxn id="180" idx="1"/>
            <a:endCxn id="176" idx="3"/>
          </p:cNvCxnSpPr>
          <p:nvPr/>
        </p:nvCxnSpPr>
        <p:spPr>
          <a:xfrm rot="10800000" flipV="1">
            <a:off x="5874858" y="1492570"/>
            <a:ext cx="649742" cy="79149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1" name="テキスト ボックス 190"/>
          <p:cNvSpPr txBox="1"/>
          <p:nvPr/>
        </p:nvSpPr>
        <p:spPr>
          <a:xfrm>
            <a:off x="323528" y="1189707"/>
            <a:ext cx="1162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マイクロフォン</a:t>
            </a:r>
            <a:endParaRPr kumimoji="1" lang="ja-JP" altLang="en-US" sz="1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92" name="テキスト ボックス 191"/>
          <p:cNvSpPr txBox="1"/>
          <p:nvPr/>
        </p:nvSpPr>
        <p:spPr>
          <a:xfrm>
            <a:off x="2267744" y="2472536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ミキシングコンソール</a:t>
            </a:r>
            <a:endParaRPr kumimoji="1" lang="ja-JP" altLang="en-US" sz="1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93" name="テキスト ボックス 192"/>
          <p:cNvSpPr txBox="1"/>
          <p:nvPr/>
        </p:nvSpPr>
        <p:spPr>
          <a:xfrm>
            <a:off x="4614529" y="2472536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パワーアンプ</a:t>
            </a:r>
            <a:endParaRPr kumimoji="1" lang="ja-JP" altLang="en-US" sz="1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94" name="テキスト ボックス 193"/>
          <p:cNvSpPr txBox="1"/>
          <p:nvPr/>
        </p:nvSpPr>
        <p:spPr>
          <a:xfrm>
            <a:off x="6562205" y="2436460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スピーカー</a:t>
            </a:r>
            <a:endParaRPr kumimoji="1" lang="ja-JP" altLang="en-US" sz="1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74482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572165" y="551468"/>
            <a:ext cx="1950930" cy="1296795"/>
            <a:chOff x="2123728" y="1175741"/>
            <a:chExt cx="1950930" cy="1296795"/>
          </a:xfrm>
        </p:grpSpPr>
        <p:sp>
          <p:nvSpPr>
            <p:cNvPr id="8" name="角丸四角形 7"/>
            <p:cNvSpPr/>
            <p:nvPr/>
          </p:nvSpPr>
          <p:spPr>
            <a:xfrm>
              <a:off x="2123728" y="1175741"/>
              <a:ext cx="1950930" cy="1296795"/>
            </a:xfrm>
            <a:prstGeom prst="roundRect">
              <a:avLst>
                <a:gd name="adj" fmla="val 9534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1" name="グループ化 80"/>
            <p:cNvGrpSpPr/>
            <p:nvPr/>
          </p:nvGrpSpPr>
          <p:grpSpPr>
            <a:xfrm>
              <a:off x="2252504" y="1289070"/>
              <a:ext cx="72008" cy="1090290"/>
              <a:chOff x="2267744" y="1328203"/>
              <a:chExt cx="72008" cy="1090290"/>
            </a:xfrm>
          </p:grpSpPr>
          <p:sp>
            <p:nvSpPr>
              <p:cNvPr id="9" name="円/楕円 8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円/楕円 9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円/楕円 11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円/楕円 12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5" name="直線コネクタ 14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正方形/長方形 16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2" name="グループ化 81"/>
            <p:cNvGrpSpPr/>
            <p:nvPr/>
          </p:nvGrpSpPr>
          <p:grpSpPr>
            <a:xfrm>
              <a:off x="2396520" y="1289070"/>
              <a:ext cx="72008" cy="1090290"/>
              <a:chOff x="2267744" y="1328203"/>
              <a:chExt cx="72008" cy="1090290"/>
            </a:xfrm>
          </p:grpSpPr>
          <p:sp>
            <p:nvSpPr>
              <p:cNvPr id="83" name="円/楕円 82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円/楕円 83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円/楕円 84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円/楕円 85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円/楕円 86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8" name="直線コネクタ 87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9" name="正方形/長方形 88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0" name="グループ化 89"/>
            <p:cNvGrpSpPr/>
            <p:nvPr/>
          </p:nvGrpSpPr>
          <p:grpSpPr>
            <a:xfrm>
              <a:off x="2548920" y="1289070"/>
              <a:ext cx="72008" cy="1090290"/>
              <a:chOff x="2267744" y="1328203"/>
              <a:chExt cx="72008" cy="1090290"/>
            </a:xfrm>
          </p:grpSpPr>
          <p:sp>
            <p:nvSpPr>
              <p:cNvPr id="91" name="円/楕円 90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円/楕円 91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円/楕円 92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円/楕円 93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円/楕円 94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96" name="直線コネクタ 95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7" name="正方形/長方形 96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8" name="グループ化 97"/>
            <p:cNvGrpSpPr/>
            <p:nvPr/>
          </p:nvGrpSpPr>
          <p:grpSpPr>
            <a:xfrm>
              <a:off x="2701320" y="1289070"/>
              <a:ext cx="72008" cy="1090290"/>
              <a:chOff x="2267744" y="1328203"/>
              <a:chExt cx="72008" cy="1090290"/>
            </a:xfrm>
          </p:grpSpPr>
          <p:sp>
            <p:nvSpPr>
              <p:cNvPr id="99" name="円/楕円 98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円/楕円 99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円/楕円 100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円/楕円 101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円/楕円 102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4" name="直線コネクタ 103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5" name="正方形/長方形 104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6" name="グループ化 105"/>
            <p:cNvGrpSpPr/>
            <p:nvPr/>
          </p:nvGrpSpPr>
          <p:grpSpPr>
            <a:xfrm>
              <a:off x="2853720" y="1289070"/>
              <a:ext cx="72008" cy="1090290"/>
              <a:chOff x="2267744" y="1328203"/>
              <a:chExt cx="72008" cy="1090290"/>
            </a:xfrm>
          </p:grpSpPr>
          <p:sp>
            <p:nvSpPr>
              <p:cNvPr id="107" name="円/楕円 106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円/楕円 107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円/楕円 108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円/楕円 109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円/楕円 110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12" name="直線コネクタ 111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3" name="正方形/長方形 112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4" name="グループ化 113"/>
            <p:cNvGrpSpPr/>
            <p:nvPr/>
          </p:nvGrpSpPr>
          <p:grpSpPr>
            <a:xfrm>
              <a:off x="3006120" y="1289070"/>
              <a:ext cx="72008" cy="1090290"/>
              <a:chOff x="2267744" y="1328203"/>
              <a:chExt cx="72008" cy="1090290"/>
            </a:xfrm>
          </p:grpSpPr>
          <p:sp>
            <p:nvSpPr>
              <p:cNvPr id="115" name="円/楕円 114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円/楕円 115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円/楕円 116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円/楕円 117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円/楕円 118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20" name="直線コネクタ 119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1" name="正方形/長方形 120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2" name="グループ化 121"/>
            <p:cNvGrpSpPr/>
            <p:nvPr/>
          </p:nvGrpSpPr>
          <p:grpSpPr>
            <a:xfrm>
              <a:off x="3158520" y="1289070"/>
              <a:ext cx="72008" cy="1090290"/>
              <a:chOff x="2267744" y="1328203"/>
              <a:chExt cx="72008" cy="1090290"/>
            </a:xfrm>
          </p:grpSpPr>
          <p:sp>
            <p:nvSpPr>
              <p:cNvPr id="123" name="円/楕円 122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円/楕円 123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円/楕円 124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円/楕円 125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円/楕円 126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28" name="直線コネクタ 127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9" name="正方形/長方形 128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0" name="グループ化 129"/>
            <p:cNvGrpSpPr/>
            <p:nvPr/>
          </p:nvGrpSpPr>
          <p:grpSpPr>
            <a:xfrm>
              <a:off x="3310920" y="1289070"/>
              <a:ext cx="72008" cy="1090290"/>
              <a:chOff x="2267744" y="1328203"/>
              <a:chExt cx="72008" cy="1090290"/>
            </a:xfrm>
          </p:grpSpPr>
          <p:sp>
            <p:nvSpPr>
              <p:cNvPr id="131" name="円/楕円 130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円/楕円 131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円/楕円 132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円/楕円 133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円/楕円 134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36" name="直線コネクタ 135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7" name="正方形/長方形 136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9" name="グループ化 158"/>
            <p:cNvGrpSpPr/>
            <p:nvPr/>
          </p:nvGrpSpPr>
          <p:grpSpPr>
            <a:xfrm>
              <a:off x="3571116" y="1616594"/>
              <a:ext cx="72008" cy="385170"/>
              <a:chOff x="5004048" y="1233126"/>
              <a:chExt cx="72008" cy="385170"/>
            </a:xfrm>
          </p:grpSpPr>
          <p:sp>
            <p:nvSpPr>
              <p:cNvPr id="139" name="円/楕円 138"/>
              <p:cNvSpPr/>
              <p:nvPr/>
            </p:nvSpPr>
            <p:spPr>
              <a:xfrm>
                <a:off x="5004048" y="123312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" name="円/楕円 139"/>
              <p:cNvSpPr/>
              <p:nvPr/>
            </p:nvSpPr>
            <p:spPr>
              <a:xfrm>
                <a:off x="5004048" y="138970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" name="円/楕円 140"/>
              <p:cNvSpPr/>
              <p:nvPr/>
            </p:nvSpPr>
            <p:spPr>
              <a:xfrm>
                <a:off x="5004048" y="154628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6" name="グループ化 145"/>
            <p:cNvGrpSpPr/>
            <p:nvPr/>
          </p:nvGrpSpPr>
          <p:grpSpPr>
            <a:xfrm>
              <a:off x="3923928" y="2152072"/>
              <a:ext cx="45719" cy="268816"/>
              <a:chOff x="5017193" y="2054600"/>
              <a:chExt cx="45719" cy="268816"/>
            </a:xfrm>
          </p:grpSpPr>
          <p:cxnSp>
            <p:nvCxnSpPr>
              <p:cNvPr id="144" name="直線コネクタ 143"/>
              <p:cNvCxnSpPr/>
              <p:nvPr/>
            </p:nvCxnSpPr>
            <p:spPr>
              <a:xfrm>
                <a:off x="5040052" y="2054600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5" name="正方形/長方形 144"/>
              <p:cNvSpPr/>
              <p:nvPr/>
            </p:nvSpPr>
            <p:spPr>
              <a:xfrm>
                <a:off x="5017193" y="2120272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7" name="グループ化 146"/>
            <p:cNvGrpSpPr/>
            <p:nvPr/>
          </p:nvGrpSpPr>
          <p:grpSpPr>
            <a:xfrm>
              <a:off x="3803914" y="2152072"/>
              <a:ext cx="45719" cy="268816"/>
              <a:chOff x="5017193" y="2054600"/>
              <a:chExt cx="45719" cy="268816"/>
            </a:xfrm>
          </p:grpSpPr>
          <p:cxnSp>
            <p:nvCxnSpPr>
              <p:cNvPr id="148" name="直線コネクタ 147"/>
              <p:cNvCxnSpPr/>
              <p:nvPr/>
            </p:nvCxnSpPr>
            <p:spPr>
              <a:xfrm>
                <a:off x="5040052" y="2054600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9" name="正方形/長方形 148"/>
              <p:cNvSpPr/>
              <p:nvPr/>
            </p:nvSpPr>
            <p:spPr>
              <a:xfrm>
                <a:off x="5017193" y="2120272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0" name="グループ化 149"/>
            <p:cNvGrpSpPr/>
            <p:nvPr/>
          </p:nvGrpSpPr>
          <p:grpSpPr>
            <a:xfrm>
              <a:off x="3683901" y="2152072"/>
              <a:ext cx="45719" cy="268816"/>
              <a:chOff x="5017193" y="2054600"/>
              <a:chExt cx="45719" cy="268816"/>
            </a:xfrm>
          </p:grpSpPr>
          <p:cxnSp>
            <p:nvCxnSpPr>
              <p:cNvPr id="151" name="直線コネクタ 150"/>
              <p:cNvCxnSpPr/>
              <p:nvPr/>
            </p:nvCxnSpPr>
            <p:spPr>
              <a:xfrm>
                <a:off x="5040052" y="2054600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2" name="正方形/長方形 151"/>
              <p:cNvSpPr/>
              <p:nvPr/>
            </p:nvSpPr>
            <p:spPr>
              <a:xfrm>
                <a:off x="5017193" y="2120272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3" name="グループ化 152"/>
            <p:cNvGrpSpPr/>
            <p:nvPr/>
          </p:nvGrpSpPr>
          <p:grpSpPr>
            <a:xfrm>
              <a:off x="3563888" y="2152072"/>
              <a:ext cx="45719" cy="268816"/>
              <a:chOff x="5017193" y="2054600"/>
              <a:chExt cx="45719" cy="268816"/>
            </a:xfrm>
          </p:grpSpPr>
          <p:cxnSp>
            <p:nvCxnSpPr>
              <p:cNvPr id="154" name="直線コネクタ 153"/>
              <p:cNvCxnSpPr/>
              <p:nvPr/>
            </p:nvCxnSpPr>
            <p:spPr>
              <a:xfrm>
                <a:off x="5040052" y="2054600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5" name="正方形/長方形 154"/>
              <p:cNvSpPr/>
              <p:nvPr/>
            </p:nvSpPr>
            <p:spPr>
              <a:xfrm>
                <a:off x="5017193" y="2120272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0" name="グループ化 159"/>
            <p:cNvGrpSpPr/>
            <p:nvPr/>
          </p:nvGrpSpPr>
          <p:grpSpPr>
            <a:xfrm>
              <a:off x="3719324" y="1616594"/>
              <a:ext cx="72008" cy="385170"/>
              <a:chOff x="5004048" y="1233126"/>
              <a:chExt cx="72008" cy="385170"/>
            </a:xfrm>
          </p:grpSpPr>
          <p:sp>
            <p:nvSpPr>
              <p:cNvPr id="161" name="円/楕円 160"/>
              <p:cNvSpPr/>
              <p:nvPr/>
            </p:nvSpPr>
            <p:spPr>
              <a:xfrm>
                <a:off x="5004048" y="123312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" name="円/楕円 161"/>
              <p:cNvSpPr/>
              <p:nvPr/>
            </p:nvSpPr>
            <p:spPr>
              <a:xfrm>
                <a:off x="5004048" y="138970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" name="円/楕円 162"/>
              <p:cNvSpPr/>
              <p:nvPr/>
            </p:nvSpPr>
            <p:spPr>
              <a:xfrm>
                <a:off x="5004048" y="154628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4" name="グループ化 163"/>
            <p:cNvGrpSpPr/>
            <p:nvPr/>
          </p:nvGrpSpPr>
          <p:grpSpPr>
            <a:xfrm>
              <a:off x="3867532" y="1616594"/>
              <a:ext cx="72008" cy="385170"/>
              <a:chOff x="5004048" y="1233126"/>
              <a:chExt cx="72008" cy="385170"/>
            </a:xfrm>
          </p:grpSpPr>
          <p:sp>
            <p:nvSpPr>
              <p:cNvPr id="165" name="円/楕円 164"/>
              <p:cNvSpPr/>
              <p:nvPr/>
            </p:nvSpPr>
            <p:spPr>
              <a:xfrm>
                <a:off x="5004048" y="123312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6" name="円/楕円 165"/>
              <p:cNvSpPr/>
              <p:nvPr/>
            </p:nvSpPr>
            <p:spPr>
              <a:xfrm>
                <a:off x="5004048" y="138970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7" name="円/楕円 166"/>
              <p:cNvSpPr/>
              <p:nvPr/>
            </p:nvSpPr>
            <p:spPr>
              <a:xfrm>
                <a:off x="5004048" y="154628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72" name="角丸四角形 171"/>
            <p:cNvSpPr/>
            <p:nvPr/>
          </p:nvSpPr>
          <p:spPr>
            <a:xfrm>
              <a:off x="3535522" y="1223081"/>
              <a:ext cx="389940" cy="307670"/>
            </a:xfrm>
            <a:prstGeom prst="roundRect">
              <a:avLst>
                <a:gd name="adj" fmla="val 95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74" name="カギ線コネクタ 173"/>
          <p:cNvCxnSpPr/>
          <p:nvPr/>
        </p:nvCxnSpPr>
        <p:spPr>
          <a:xfrm rot="5400000" flipH="1" flipV="1">
            <a:off x="10313111" y="2616932"/>
            <a:ext cx="1212575" cy="2181628"/>
          </a:xfrm>
          <a:prstGeom prst="bentConnector5">
            <a:avLst>
              <a:gd name="adj1" fmla="val -18852"/>
              <a:gd name="adj2" fmla="val 30328"/>
              <a:gd name="adj3" fmla="val 118852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7" name="グループ化 6"/>
          <p:cNvGrpSpPr/>
          <p:nvPr/>
        </p:nvGrpSpPr>
        <p:grpSpPr>
          <a:xfrm>
            <a:off x="4925326" y="1027322"/>
            <a:ext cx="1446874" cy="347032"/>
            <a:chOff x="4427984" y="2110544"/>
            <a:chExt cx="1446874" cy="347032"/>
          </a:xfrm>
        </p:grpSpPr>
        <p:sp>
          <p:nvSpPr>
            <p:cNvPr id="176" name="角丸四角形 175"/>
            <p:cNvSpPr/>
            <p:nvPr/>
          </p:nvSpPr>
          <p:spPr>
            <a:xfrm>
              <a:off x="4427984" y="2110544"/>
              <a:ext cx="1446874" cy="347032"/>
            </a:xfrm>
            <a:prstGeom prst="roundRect">
              <a:avLst>
                <a:gd name="adj" fmla="val 9534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円/楕円 176"/>
            <p:cNvSpPr/>
            <p:nvPr/>
          </p:nvSpPr>
          <p:spPr>
            <a:xfrm>
              <a:off x="4613938" y="2216948"/>
              <a:ext cx="149708" cy="1497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円/楕円 177"/>
            <p:cNvSpPr/>
            <p:nvPr/>
          </p:nvSpPr>
          <p:spPr>
            <a:xfrm>
              <a:off x="5519694" y="2216948"/>
              <a:ext cx="149708" cy="1497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角丸四角形 178"/>
            <p:cNvSpPr/>
            <p:nvPr/>
          </p:nvSpPr>
          <p:spPr>
            <a:xfrm>
              <a:off x="4956451" y="2222233"/>
              <a:ext cx="389940" cy="139138"/>
            </a:xfrm>
            <a:prstGeom prst="roundRect">
              <a:avLst>
                <a:gd name="adj" fmla="val 95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0" name="グループ化 189"/>
          <p:cNvGrpSpPr/>
          <p:nvPr/>
        </p:nvGrpSpPr>
        <p:grpSpPr>
          <a:xfrm>
            <a:off x="6824220" y="262406"/>
            <a:ext cx="999728" cy="1887780"/>
            <a:chOff x="6164560" y="548680"/>
            <a:chExt cx="999728" cy="1887780"/>
          </a:xfrm>
        </p:grpSpPr>
        <p:sp>
          <p:nvSpPr>
            <p:cNvPr id="180" name="角丸四角形 179"/>
            <p:cNvSpPr/>
            <p:nvPr/>
          </p:nvSpPr>
          <p:spPr>
            <a:xfrm>
              <a:off x="6164560" y="548680"/>
              <a:ext cx="999728" cy="1887780"/>
            </a:xfrm>
            <a:prstGeom prst="roundRect">
              <a:avLst>
                <a:gd name="adj" fmla="val 9534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円/楕円 180"/>
            <p:cNvSpPr/>
            <p:nvPr/>
          </p:nvSpPr>
          <p:spPr>
            <a:xfrm>
              <a:off x="6332901" y="1670240"/>
              <a:ext cx="663047" cy="66304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円/楕円 181"/>
            <p:cNvSpPr/>
            <p:nvPr/>
          </p:nvSpPr>
          <p:spPr>
            <a:xfrm>
              <a:off x="6468498" y="620688"/>
              <a:ext cx="391852" cy="15247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円/楕円 182"/>
            <p:cNvSpPr/>
            <p:nvPr/>
          </p:nvSpPr>
          <p:spPr>
            <a:xfrm>
              <a:off x="6332901" y="890177"/>
              <a:ext cx="663047" cy="66304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84" name="カギ線コネクタ 183"/>
          <p:cNvCxnSpPr/>
          <p:nvPr/>
        </p:nvCxnSpPr>
        <p:spPr>
          <a:xfrm flipV="1">
            <a:off x="9828584" y="725422"/>
            <a:ext cx="2898917" cy="2033273"/>
          </a:xfrm>
          <a:prstGeom prst="bentConnector4">
            <a:avLst>
              <a:gd name="adj1" fmla="val 37522"/>
              <a:gd name="adj2" fmla="val 111243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2" name="テキスト ボックス 191"/>
          <p:cNvSpPr txBox="1"/>
          <p:nvPr/>
        </p:nvSpPr>
        <p:spPr>
          <a:xfrm>
            <a:off x="716181" y="1848263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ミキシングコンソール</a:t>
            </a:r>
            <a:endParaRPr kumimoji="1" lang="ja-JP" altLang="en-US" sz="1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93" name="テキスト ボックス 192"/>
          <p:cNvSpPr txBox="1"/>
          <p:nvPr/>
        </p:nvSpPr>
        <p:spPr>
          <a:xfrm>
            <a:off x="5111871" y="1389314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パワーアンプ</a:t>
            </a:r>
            <a:endParaRPr kumimoji="1" lang="ja-JP" altLang="en-US" sz="1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94" name="テキスト ボックス 193"/>
          <p:cNvSpPr txBox="1"/>
          <p:nvPr/>
        </p:nvSpPr>
        <p:spPr>
          <a:xfrm>
            <a:off x="6832797" y="2121158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スピーカー</a:t>
            </a:r>
            <a:endParaRPr kumimoji="1" lang="ja-JP" altLang="en-US" sz="1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912327" y="1025904"/>
            <a:ext cx="1446874" cy="347032"/>
            <a:chOff x="3722454" y="3493299"/>
            <a:chExt cx="1446874" cy="347032"/>
          </a:xfrm>
        </p:grpSpPr>
        <p:sp>
          <p:nvSpPr>
            <p:cNvPr id="138" name="角丸四角形 137"/>
            <p:cNvSpPr/>
            <p:nvPr/>
          </p:nvSpPr>
          <p:spPr>
            <a:xfrm>
              <a:off x="3722454" y="3493299"/>
              <a:ext cx="1446874" cy="347032"/>
            </a:xfrm>
            <a:prstGeom prst="roundRect">
              <a:avLst>
                <a:gd name="adj" fmla="val 9534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0" name="直線コネクタ 169"/>
            <p:cNvCxnSpPr/>
            <p:nvPr/>
          </p:nvCxnSpPr>
          <p:spPr>
            <a:xfrm>
              <a:off x="3807279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1" name="正方形/長方形 170"/>
            <p:cNvSpPr/>
            <p:nvPr/>
          </p:nvSpPr>
          <p:spPr>
            <a:xfrm>
              <a:off x="3790770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3" name="直線コネクタ 172"/>
            <p:cNvCxnSpPr/>
            <p:nvPr/>
          </p:nvCxnSpPr>
          <p:spPr>
            <a:xfrm>
              <a:off x="3889637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5" name="正方形/長方形 174"/>
            <p:cNvSpPr/>
            <p:nvPr/>
          </p:nvSpPr>
          <p:spPr>
            <a:xfrm>
              <a:off x="3873128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5" name="直線コネクタ 184"/>
            <p:cNvCxnSpPr/>
            <p:nvPr/>
          </p:nvCxnSpPr>
          <p:spPr>
            <a:xfrm>
              <a:off x="3971995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6" name="正方形/長方形 185"/>
            <p:cNvSpPr/>
            <p:nvPr/>
          </p:nvSpPr>
          <p:spPr>
            <a:xfrm>
              <a:off x="3955486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8" name="直線コネクタ 187"/>
            <p:cNvCxnSpPr/>
            <p:nvPr/>
          </p:nvCxnSpPr>
          <p:spPr>
            <a:xfrm>
              <a:off x="4054353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9" name="正方形/長方形 188"/>
            <p:cNvSpPr/>
            <p:nvPr/>
          </p:nvSpPr>
          <p:spPr>
            <a:xfrm>
              <a:off x="4037844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95" name="直線コネクタ 194"/>
            <p:cNvCxnSpPr/>
            <p:nvPr/>
          </p:nvCxnSpPr>
          <p:spPr>
            <a:xfrm>
              <a:off x="4136711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6" name="正方形/長方形 195"/>
            <p:cNvSpPr/>
            <p:nvPr/>
          </p:nvSpPr>
          <p:spPr>
            <a:xfrm>
              <a:off x="4120202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97" name="直線コネクタ 196"/>
            <p:cNvCxnSpPr/>
            <p:nvPr/>
          </p:nvCxnSpPr>
          <p:spPr>
            <a:xfrm>
              <a:off x="4219069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正方形/長方形 197"/>
            <p:cNvSpPr/>
            <p:nvPr/>
          </p:nvSpPr>
          <p:spPr>
            <a:xfrm>
              <a:off x="4202560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99" name="直線コネクタ 198"/>
            <p:cNvCxnSpPr/>
            <p:nvPr/>
          </p:nvCxnSpPr>
          <p:spPr>
            <a:xfrm>
              <a:off x="4301427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0" name="正方形/長方形 199"/>
            <p:cNvSpPr/>
            <p:nvPr/>
          </p:nvSpPr>
          <p:spPr>
            <a:xfrm>
              <a:off x="4284918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1" name="直線コネクタ 200"/>
            <p:cNvCxnSpPr/>
            <p:nvPr/>
          </p:nvCxnSpPr>
          <p:spPr>
            <a:xfrm>
              <a:off x="4383785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2" name="正方形/長方形 201"/>
            <p:cNvSpPr/>
            <p:nvPr/>
          </p:nvSpPr>
          <p:spPr>
            <a:xfrm>
              <a:off x="4367276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3" name="直線コネクタ 202"/>
            <p:cNvCxnSpPr/>
            <p:nvPr/>
          </p:nvCxnSpPr>
          <p:spPr>
            <a:xfrm>
              <a:off x="4466143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4" name="正方形/長方形 203"/>
            <p:cNvSpPr/>
            <p:nvPr/>
          </p:nvSpPr>
          <p:spPr>
            <a:xfrm>
              <a:off x="4449634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5" name="直線コネクタ 204"/>
            <p:cNvCxnSpPr/>
            <p:nvPr/>
          </p:nvCxnSpPr>
          <p:spPr>
            <a:xfrm>
              <a:off x="4548501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6" name="正方形/長方形 205"/>
            <p:cNvSpPr/>
            <p:nvPr/>
          </p:nvSpPr>
          <p:spPr>
            <a:xfrm>
              <a:off x="4531992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7" name="直線コネクタ 206"/>
            <p:cNvCxnSpPr/>
            <p:nvPr/>
          </p:nvCxnSpPr>
          <p:spPr>
            <a:xfrm>
              <a:off x="4630859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8" name="正方形/長方形 207"/>
            <p:cNvSpPr/>
            <p:nvPr/>
          </p:nvSpPr>
          <p:spPr>
            <a:xfrm>
              <a:off x="4614350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9" name="直線コネクタ 208"/>
            <p:cNvCxnSpPr/>
            <p:nvPr/>
          </p:nvCxnSpPr>
          <p:spPr>
            <a:xfrm>
              <a:off x="4713217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0" name="正方形/長方形 209"/>
            <p:cNvSpPr/>
            <p:nvPr/>
          </p:nvSpPr>
          <p:spPr>
            <a:xfrm>
              <a:off x="4696708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1" name="直線コネクタ 210"/>
            <p:cNvCxnSpPr/>
            <p:nvPr/>
          </p:nvCxnSpPr>
          <p:spPr>
            <a:xfrm>
              <a:off x="4795575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2" name="正方形/長方形 211"/>
            <p:cNvSpPr/>
            <p:nvPr/>
          </p:nvSpPr>
          <p:spPr>
            <a:xfrm>
              <a:off x="4779066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3" name="直線コネクタ 212"/>
            <p:cNvCxnSpPr/>
            <p:nvPr/>
          </p:nvCxnSpPr>
          <p:spPr>
            <a:xfrm>
              <a:off x="4877933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4" name="正方形/長方形 213"/>
            <p:cNvSpPr/>
            <p:nvPr/>
          </p:nvSpPr>
          <p:spPr>
            <a:xfrm>
              <a:off x="4861424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5" name="直線コネクタ 214"/>
            <p:cNvCxnSpPr/>
            <p:nvPr/>
          </p:nvCxnSpPr>
          <p:spPr>
            <a:xfrm>
              <a:off x="4960291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6" name="正方形/長方形 215"/>
            <p:cNvSpPr/>
            <p:nvPr/>
          </p:nvSpPr>
          <p:spPr>
            <a:xfrm>
              <a:off x="4943782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円/楕円 217"/>
            <p:cNvSpPr/>
            <p:nvPr/>
          </p:nvSpPr>
          <p:spPr>
            <a:xfrm>
              <a:off x="5047481" y="3573016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円/楕円 218"/>
            <p:cNvSpPr/>
            <p:nvPr/>
          </p:nvSpPr>
          <p:spPr>
            <a:xfrm>
              <a:off x="5047481" y="3729597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1" name="テキスト ボックス 220"/>
          <p:cNvSpPr txBox="1"/>
          <p:nvPr/>
        </p:nvSpPr>
        <p:spPr>
          <a:xfrm>
            <a:off x="3258415" y="1400238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グライコ</a:t>
            </a:r>
            <a:endParaRPr kumimoji="1" lang="ja-JP" altLang="en-US" sz="1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cxnSp>
        <p:nvCxnSpPr>
          <p:cNvPr id="16" name="直線コネクタ 15"/>
          <p:cNvCxnSpPr>
            <a:stCxn id="8" idx="3"/>
            <a:endCxn id="138" idx="1"/>
          </p:cNvCxnSpPr>
          <p:nvPr/>
        </p:nvCxnSpPr>
        <p:spPr>
          <a:xfrm flipV="1">
            <a:off x="2523095" y="1199420"/>
            <a:ext cx="389232" cy="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138" idx="3"/>
            <a:endCxn id="176" idx="1"/>
          </p:cNvCxnSpPr>
          <p:nvPr/>
        </p:nvCxnSpPr>
        <p:spPr>
          <a:xfrm>
            <a:off x="4359201" y="1199420"/>
            <a:ext cx="566125" cy="1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76" idx="3"/>
            <a:endCxn id="180" idx="1"/>
          </p:cNvCxnSpPr>
          <p:nvPr/>
        </p:nvCxnSpPr>
        <p:spPr>
          <a:xfrm>
            <a:off x="6372200" y="1200838"/>
            <a:ext cx="452020" cy="5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2" name="グループ化 221"/>
          <p:cNvGrpSpPr/>
          <p:nvPr/>
        </p:nvGrpSpPr>
        <p:grpSpPr>
          <a:xfrm>
            <a:off x="100790" y="2997982"/>
            <a:ext cx="1950930" cy="1296795"/>
            <a:chOff x="2123728" y="1175741"/>
            <a:chExt cx="1950930" cy="1296795"/>
          </a:xfrm>
        </p:grpSpPr>
        <p:sp>
          <p:nvSpPr>
            <p:cNvPr id="223" name="角丸四角形 222"/>
            <p:cNvSpPr/>
            <p:nvPr/>
          </p:nvSpPr>
          <p:spPr>
            <a:xfrm>
              <a:off x="2123728" y="1175741"/>
              <a:ext cx="1950930" cy="1296795"/>
            </a:xfrm>
            <a:prstGeom prst="roundRect">
              <a:avLst>
                <a:gd name="adj" fmla="val 9534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24" name="グループ化 223"/>
            <p:cNvGrpSpPr/>
            <p:nvPr/>
          </p:nvGrpSpPr>
          <p:grpSpPr>
            <a:xfrm>
              <a:off x="2252504" y="1289070"/>
              <a:ext cx="72008" cy="1090290"/>
              <a:chOff x="2267744" y="1328203"/>
              <a:chExt cx="72008" cy="1090290"/>
            </a:xfrm>
          </p:grpSpPr>
          <p:sp>
            <p:nvSpPr>
              <p:cNvPr id="306" name="円/楕円 305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7" name="円/楕円 306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8" name="円/楕円 307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9" name="円/楕円 308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0" name="円/楕円 309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11" name="直線コネクタ 310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2" name="正方形/長方形 311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5" name="グループ化 224"/>
            <p:cNvGrpSpPr/>
            <p:nvPr/>
          </p:nvGrpSpPr>
          <p:grpSpPr>
            <a:xfrm>
              <a:off x="2396520" y="1289070"/>
              <a:ext cx="72008" cy="1090290"/>
              <a:chOff x="2267744" y="1328203"/>
              <a:chExt cx="72008" cy="1090290"/>
            </a:xfrm>
          </p:grpSpPr>
          <p:sp>
            <p:nvSpPr>
              <p:cNvPr id="299" name="円/楕円 298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0" name="円/楕円 299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1" name="円/楕円 300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2" name="円/楕円 301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3" name="円/楕円 302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04" name="直線コネクタ 303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5" name="正方形/長方形 304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6" name="グループ化 225"/>
            <p:cNvGrpSpPr/>
            <p:nvPr/>
          </p:nvGrpSpPr>
          <p:grpSpPr>
            <a:xfrm>
              <a:off x="2548920" y="1289070"/>
              <a:ext cx="72008" cy="1090290"/>
              <a:chOff x="2267744" y="1328203"/>
              <a:chExt cx="72008" cy="1090290"/>
            </a:xfrm>
          </p:grpSpPr>
          <p:sp>
            <p:nvSpPr>
              <p:cNvPr id="292" name="円/楕円 291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3" name="円/楕円 292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4" name="円/楕円 293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5" name="円/楕円 294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6" name="円/楕円 295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97" name="直線コネクタ 296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8" name="正方形/長方形 297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7" name="グループ化 226"/>
            <p:cNvGrpSpPr/>
            <p:nvPr/>
          </p:nvGrpSpPr>
          <p:grpSpPr>
            <a:xfrm>
              <a:off x="2701320" y="1289070"/>
              <a:ext cx="72008" cy="1090290"/>
              <a:chOff x="2267744" y="1328203"/>
              <a:chExt cx="72008" cy="1090290"/>
            </a:xfrm>
          </p:grpSpPr>
          <p:sp>
            <p:nvSpPr>
              <p:cNvPr id="285" name="円/楕円 284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6" name="円/楕円 285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7" name="円/楕円 286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8" name="円/楕円 287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9" name="円/楕円 288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90" name="直線コネクタ 289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1" name="正方形/長方形 290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8" name="グループ化 227"/>
            <p:cNvGrpSpPr/>
            <p:nvPr/>
          </p:nvGrpSpPr>
          <p:grpSpPr>
            <a:xfrm>
              <a:off x="2853720" y="1289070"/>
              <a:ext cx="72008" cy="1090290"/>
              <a:chOff x="2267744" y="1328203"/>
              <a:chExt cx="72008" cy="1090290"/>
            </a:xfrm>
          </p:grpSpPr>
          <p:sp>
            <p:nvSpPr>
              <p:cNvPr id="278" name="円/楕円 277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9" name="円/楕円 278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0" name="円/楕円 279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1" name="円/楕円 280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2" name="円/楕円 281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83" name="直線コネクタ 282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4" name="正方形/長方形 283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9" name="グループ化 228"/>
            <p:cNvGrpSpPr/>
            <p:nvPr/>
          </p:nvGrpSpPr>
          <p:grpSpPr>
            <a:xfrm>
              <a:off x="3006120" y="1289070"/>
              <a:ext cx="72008" cy="1090290"/>
              <a:chOff x="2267744" y="1328203"/>
              <a:chExt cx="72008" cy="1090290"/>
            </a:xfrm>
          </p:grpSpPr>
          <p:sp>
            <p:nvSpPr>
              <p:cNvPr id="271" name="円/楕円 270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2" name="円/楕円 271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3" name="円/楕円 272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4" name="円/楕円 273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5" name="円/楕円 274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76" name="直線コネクタ 275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7" name="正方形/長方形 276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0" name="グループ化 229"/>
            <p:cNvGrpSpPr/>
            <p:nvPr/>
          </p:nvGrpSpPr>
          <p:grpSpPr>
            <a:xfrm>
              <a:off x="3158520" y="1289070"/>
              <a:ext cx="72008" cy="1090290"/>
              <a:chOff x="2267744" y="1328203"/>
              <a:chExt cx="72008" cy="1090290"/>
            </a:xfrm>
          </p:grpSpPr>
          <p:sp>
            <p:nvSpPr>
              <p:cNvPr id="264" name="円/楕円 263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5" name="円/楕円 264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6" name="円/楕円 265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7" name="円/楕円 266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8" name="円/楕円 267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69" name="直線コネクタ 268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0" name="正方形/長方形 269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1" name="グループ化 230"/>
            <p:cNvGrpSpPr/>
            <p:nvPr/>
          </p:nvGrpSpPr>
          <p:grpSpPr>
            <a:xfrm>
              <a:off x="3310920" y="1289070"/>
              <a:ext cx="72008" cy="1090290"/>
              <a:chOff x="2267744" y="1328203"/>
              <a:chExt cx="72008" cy="1090290"/>
            </a:xfrm>
          </p:grpSpPr>
          <p:sp>
            <p:nvSpPr>
              <p:cNvPr id="257" name="円/楕円 256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8" name="円/楕円 257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9" name="円/楕円 258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0" name="円/楕円 259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1" name="円/楕円 260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62" name="直線コネクタ 261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3" name="正方形/長方形 262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2" name="グループ化 231"/>
            <p:cNvGrpSpPr/>
            <p:nvPr/>
          </p:nvGrpSpPr>
          <p:grpSpPr>
            <a:xfrm>
              <a:off x="3571116" y="1616594"/>
              <a:ext cx="72008" cy="385170"/>
              <a:chOff x="5004048" y="1233126"/>
              <a:chExt cx="72008" cy="385170"/>
            </a:xfrm>
          </p:grpSpPr>
          <p:sp>
            <p:nvSpPr>
              <p:cNvPr id="254" name="円/楕円 253"/>
              <p:cNvSpPr/>
              <p:nvPr/>
            </p:nvSpPr>
            <p:spPr>
              <a:xfrm>
                <a:off x="5004048" y="123312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5" name="円/楕円 254"/>
              <p:cNvSpPr/>
              <p:nvPr/>
            </p:nvSpPr>
            <p:spPr>
              <a:xfrm>
                <a:off x="5004048" y="138970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6" name="円/楕円 255"/>
              <p:cNvSpPr/>
              <p:nvPr/>
            </p:nvSpPr>
            <p:spPr>
              <a:xfrm>
                <a:off x="5004048" y="154628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3" name="グループ化 232"/>
            <p:cNvGrpSpPr/>
            <p:nvPr/>
          </p:nvGrpSpPr>
          <p:grpSpPr>
            <a:xfrm>
              <a:off x="3923928" y="2152072"/>
              <a:ext cx="45719" cy="268816"/>
              <a:chOff x="5017193" y="2054600"/>
              <a:chExt cx="45719" cy="268816"/>
            </a:xfrm>
          </p:grpSpPr>
          <p:cxnSp>
            <p:nvCxnSpPr>
              <p:cNvPr id="252" name="直線コネクタ 251"/>
              <p:cNvCxnSpPr/>
              <p:nvPr/>
            </p:nvCxnSpPr>
            <p:spPr>
              <a:xfrm>
                <a:off x="5040052" y="2054600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3" name="正方形/長方形 252"/>
              <p:cNvSpPr/>
              <p:nvPr/>
            </p:nvSpPr>
            <p:spPr>
              <a:xfrm>
                <a:off x="5017193" y="2120272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4" name="グループ化 233"/>
            <p:cNvGrpSpPr/>
            <p:nvPr/>
          </p:nvGrpSpPr>
          <p:grpSpPr>
            <a:xfrm>
              <a:off x="3803914" y="2152072"/>
              <a:ext cx="45719" cy="268816"/>
              <a:chOff x="5017193" y="2054600"/>
              <a:chExt cx="45719" cy="268816"/>
            </a:xfrm>
          </p:grpSpPr>
          <p:cxnSp>
            <p:nvCxnSpPr>
              <p:cNvPr id="250" name="直線コネクタ 249"/>
              <p:cNvCxnSpPr/>
              <p:nvPr/>
            </p:nvCxnSpPr>
            <p:spPr>
              <a:xfrm>
                <a:off x="5040052" y="2054600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1" name="正方形/長方形 250"/>
              <p:cNvSpPr/>
              <p:nvPr/>
            </p:nvSpPr>
            <p:spPr>
              <a:xfrm>
                <a:off x="5017193" y="2120272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5" name="グループ化 234"/>
            <p:cNvGrpSpPr/>
            <p:nvPr/>
          </p:nvGrpSpPr>
          <p:grpSpPr>
            <a:xfrm>
              <a:off x="3683901" y="2152072"/>
              <a:ext cx="45719" cy="268816"/>
              <a:chOff x="5017193" y="2054600"/>
              <a:chExt cx="45719" cy="268816"/>
            </a:xfrm>
          </p:grpSpPr>
          <p:cxnSp>
            <p:nvCxnSpPr>
              <p:cNvPr id="248" name="直線コネクタ 247"/>
              <p:cNvCxnSpPr/>
              <p:nvPr/>
            </p:nvCxnSpPr>
            <p:spPr>
              <a:xfrm>
                <a:off x="5040052" y="2054600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9" name="正方形/長方形 248"/>
              <p:cNvSpPr/>
              <p:nvPr/>
            </p:nvSpPr>
            <p:spPr>
              <a:xfrm>
                <a:off x="5017193" y="2120272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6" name="グループ化 235"/>
            <p:cNvGrpSpPr/>
            <p:nvPr/>
          </p:nvGrpSpPr>
          <p:grpSpPr>
            <a:xfrm>
              <a:off x="3563888" y="2152072"/>
              <a:ext cx="45719" cy="268816"/>
              <a:chOff x="5017193" y="2054600"/>
              <a:chExt cx="45719" cy="268816"/>
            </a:xfrm>
          </p:grpSpPr>
          <p:cxnSp>
            <p:nvCxnSpPr>
              <p:cNvPr id="246" name="直線コネクタ 245"/>
              <p:cNvCxnSpPr/>
              <p:nvPr/>
            </p:nvCxnSpPr>
            <p:spPr>
              <a:xfrm>
                <a:off x="5040052" y="2054600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7" name="正方形/長方形 246"/>
              <p:cNvSpPr/>
              <p:nvPr/>
            </p:nvSpPr>
            <p:spPr>
              <a:xfrm>
                <a:off x="5017193" y="2120272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7" name="グループ化 236"/>
            <p:cNvGrpSpPr/>
            <p:nvPr/>
          </p:nvGrpSpPr>
          <p:grpSpPr>
            <a:xfrm>
              <a:off x="3719324" y="1616594"/>
              <a:ext cx="72008" cy="385170"/>
              <a:chOff x="5004048" y="1233126"/>
              <a:chExt cx="72008" cy="385170"/>
            </a:xfrm>
          </p:grpSpPr>
          <p:sp>
            <p:nvSpPr>
              <p:cNvPr id="243" name="円/楕円 242"/>
              <p:cNvSpPr/>
              <p:nvPr/>
            </p:nvSpPr>
            <p:spPr>
              <a:xfrm>
                <a:off x="5004048" y="123312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4" name="円/楕円 243"/>
              <p:cNvSpPr/>
              <p:nvPr/>
            </p:nvSpPr>
            <p:spPr>
              <a:xfrm>
                <a:off x="5004048" y="138970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5" name="円/楕円 244"/>
              <p:cNvSpPr/>
              <p:nvPr/>
            </p:nvSpPr>
            <p:spPr>
              <a:xfrm>
                <a:off x="5004048" y="154628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8" name="グループ化 237"/>
            <p:cNvGrpSpPr/>
            <p:nvPr/>
          </p:nvGrpSpPr>
          <p:grpSpPr>
            <a:xfrm>
              <a:off x="3867532" y="1616594"/>
              <a:ext cx="72008" cy="385170"/>
              <a:chOff x="5004048" y="1233126"/>
              <a:chExt cx="72008" cy="385170"/>
            </a:xfrm>
          </p:grpSpPr>
          <p:sp>
            <p:nvSpPr>
              <p:cNvPr id="240" name="円/楕円 239"/>
              <p:cNvSpPr/>
              <p:nvPr/>
            </p:nvSpPr>
            <p:spPr>
              <a:xfrm>
                <a:off x="5004048" y="123312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1" name="円/楕円 240"/>
              <p:cNvSpPr/>
              <p:nvPr/>
            </p:nvSpPr>
            <p:spPr>
              <a:xfrm>
                <a:off x="5004048" y="138970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2" name="円/楕円 241"/>
              <p:cNvSpPr/>
              <p:nvPr/>
            </p:nvSpPr>
            <p:spPr>
              <a:xfrm>
                <a:off x="5004048" y="154628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39" name="角丸四角形 238"/>
            <p:cNvSpPr/>
            <p:nvPr/>
          </p:nvSpPr>
          <p:spPr>
            <a:xfrm>
              <a:off x="3535522" y="1223081"/>
              <a:ext cx="389940" cy="307670"/>
            </a:xfrm>
            <a:prstGeom prst="roundRect">
              <a:avLst>
                <a:gd name="adj" fmla="val 95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3" name="グループ化 312"/>
          <p:cNvGrpSpPr/>
          <p:nvPr/>
        </p:nvGrpSpPr>
        <p:grpSpPr>
          <a:xfrm>
            <a:off x="6300192" y="3473836"/>
            <a:ext cx="1446874" cy="347032"/>
            <a:chOff x="4427984" y="2110544"/>
            <a:chExt cx="1446874" cy="347032"/>
          </a:xfrm>
        </p:grpSpPr>
        <p:sp>
          <p:nvSpPr>
            <p:cNvPr id="314" name="角丸四角形 313"/>
            <p:cNvSpPr/>
            <p:nvPr/>
          </p:nvSpPr>
          <p:spPr>
            <a:xfrm>
              <a:off x="4427984" y="2110544"/>
              <a:ext cx="1446874" cy="347032"/>
            </a:xfrm>
            <a:prstGeom prst="roundRect">
              <a:avLst>
                <a:gd name="adj" fmla="val 9534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円/楕円 314"/>
            <p:cNvSpPr/>
            <p:nvPr/>
          </p:nvSpPr>
          <p:spPr>
            <a:xfrm>
              <a:off x="4613938" y="2216948"/>
              <a:ext cx="149708" cy="1497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円/楕円 315"/>
            <p:cNvSpPr/>
            <p:nvPr/>
          </p:nvSpPr>
          <p:spPr>
            <a:xfrm>
              <a:off x="5519694" y="2216948"/>
              <a:ext cx="149708" cy="1497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角丸四角形 316"/>
            <p:cNvSpPr/>
            <p:nvPr/>
          </p:nvSpPr>
          <p:spPr>
            <a:xfrm>
              <a:off x="4956451" y="2222233"/>
              <a:ext cx="389940" cy="139138"/>
            </a:xfrm>
            <a:prstGeom prst="roundRect">
              <a:avLst>
                <a:gd name="adj" fmla="val 95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8" name="グループ化 317"/>
          <p:cNvGrpSpPr/>
          <p:nvPr/>
        </p:nvGrpSpPr>
        <p:grpSpPr>
          <a:xfrm>
            <a:off x="7964760" y="2708920"/>
            <a:ext cx="999728" cy="1887780"/>
            <a:chOff x="6164560" y="548680"/>
            <a:chExt cx="999728" cy="1887780"/>
          </a:xfrm>
        </p:grpSpPr>
        <p:sp>
          <p:nvSpPr>
            <p:cNvPr id="319" name="角丸四角形 318"/>
            <p:cNvSpPr/>
            <p:nvPr/>
          </p:nvSpPr>
          <p:spPr>
            <a:xfrm>
              <a:off x="6164560" y="548680"/>
              <a:ext cx="999728" cy="1887780"/>
            </a:xfrm>
            <a:prstGeom prst="roundRect">
              <a:avLst>
                <a:gd name="adj" fmla="val 9534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円/楕円 319"/>
            <p:cNvSpPr/>
            <p:nvPr/>
          </p:nvSpPr>
          <p:spPr>
            <a:xfrm>
              <a:off x="6332901" y="1670240"/>
              <a:ext cx="663047" cy="66304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円/楕円 320"/>
            <p:cNvSpPr/>
            <p:nvPr/>
          </p:nvSpPr>
          <p:spPr>
            <a:xfrm>
              <a:off x="6468498" y="620688"/>
              <a:ext cx="391852" cy="15247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円/楕円 321"/>
            <p:cNvSpPr/>
            <p:nvPr/>
          </p:nvSpPr>
          <p:spPr>
            <a:xfrm>
              <a:off x="6332901" y="890177"/>
              <a:ext cx="663047" cy="66304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23" name="テキスト ボックス 322"/>
          <p:cNvSpPr txBox="1"/>
          <p:nvPr/>
        </p:nvSpPr>
        <p:spPr>
          <a:xfrm>
            <a:off x="244806" y="4294777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ミキシングコンソール</a:t>
            </a:r>
            <a:endParaRPr kumimoji="1" lang="ja-JP" altLang="en-US" sz="1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324" name="テキスト ボックス 323"/>
          <p:cNvSpPr txBox="1"/>
          <p:nvPr/>
        </p:nvSpPr>
        <p:spPr>
          <a:xfrm>
            <a:off x="6486737" y="3835828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パワーアンプ</a:t>
            </a:r>
            <a:endParaRPr kumimoji="1" lang="ja-JP" altLang="en-US" sz="1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325" name="テキスト ボックス 324"/>
          <p:cNvSpPr txBox="1"/>
          <p:nvPr/>
        </p:nvSpPr>
        <p:spPr>
          <a:xfrm>
            <a:off x="7973337" y="4567672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スピーカー</a:t>
            </a:r>
            <a:endParaRPr kumimoji="1" lang="ja-JP" altLang="en-US" sz="1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pSp>
        <p:nvGrpSpPr>
          <p:cNvPr id="326" name="グループ化 325"/>
          <p:cNvGrpSpPr/>
          <p:nvPr/>
        </p:nvGrpSpPr>
        <p:grpSpPr>
          <a:xfrm>
            <a:off x="4572000" y="3472418"/>
            <a:ext cx="1446874" cy="347032"/>
            <a:chOff x="3722454" y="3493299"/>
            <a:chExt cx="1446874" cy="347032"/>
          </a:xfrm>
        </p:grpSpPr>
        <p:sp>
          <p:nvSpPr>
            <p:cNvPr id="327" name="角丸四角形 326"/>
            <p:cNvSpPr/>
            <p:nvPr/>
          </p:nvSpPr>
          <p:spPr>
            <a:xfrm>
              <a:off x="3722454" y="3493299"/>
              <a:ext cx="1446874" cy="347032"/>
            </a:xfrm>
            <a:prstGeom prst="roundRect">
              <a:avLst>
                <a:gd name="adj" fmla="val 9534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28" name="直線コネクタ 327"/>
            <p:cNvCxnSpPr/>
            <p:nvPr/>
          </p:nvCxnSpPr>
          <p:spPr>
            <a:xfrm>
              <a:off x="3807279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9" name="正方形/長方形 328"/>
            <p:cNvSpPr/>
            <p:nvPr/>
          </p:nvSpPr>
          <p:spPr>
            <a:xfrm>
              <a:off x="3790770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30" name="直線コネクタ 329"/>
            <p:cNvCxnSpPr/>
            <p:nvPr/>
          </p:nvCxnSpPr>
          <p:spPr>
            <a:xfrm>
              <a:off x="3889637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1" name="正方形/長方形 330"/>
            <p:cNvSpPr/>
            <p:nvPr/>
          </p:nvSpPr>
          <p:spPr>
            <a:xfrm>
              <a:off x="3873128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32" name="直線コネクタ 331"/>
            <p:cNvCxnSpPr/>
            <p:nvPr/>
          </p:nvCxnSpPr>
          <p:spPr>
            <a:xfrm>
              <a:off x="3971995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3" name="正方形/長方形 332"/>
            <p:cNvSpPr/>
            <p:nvPr/>
          </p:nvSpPr>
          <p:spPr>
            <a:xfrm>
              <a:off x="3955486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34" name="直線コネクタ 333"/>
            <p:cNvCxnSpPr/>
            <p:nvPr/>
          </p:nvCxnSpPr>
          <p:spPr>
            <a:xfrm>
              <a:off x="4054353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5" name="正方形/長方形 334"/>
            <p:cNvSpPr/>
            <p:nvPr/>
          </p:nvSpPr>
          <p:spPr>
            <a:xfrm>
              <a:off x="4037844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36" name="直線コネクタ 335"/>
            <p:cNvCxnSpPr/>
            <p:nvPr/>
          </p:nvCxnSpPr>
          <p:spPr>
            <a:xfrm>
              <a:off x="4136711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7" name="正方形/長方形 336"/>
            <p:cNvSpPr/>
            <p:nvPr/>
          </p:nvSpPr>
          <p:spPr>
            <a:xfrm>
              <a:off x="4120202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38" name="直線コネクタ 337"/>
            <p:cNvCxnSpPr/>
            <p:nvPr/>
          </p:nvCxnSpPr>
          <p:spPr>
            <a:xfrm>
              <a:off x="4219069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9" name="正方形/長方形 338"/>
            <p:cNvSpPr/>
            <p:nvPr/>
          </p:nvSpPr>
          <p:spPr>
            <a:xfrm>
              <a:off x="4202560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40" name="直線コネクタ 339"/>
            <p:cNvCxnSpPr/>
            <p:nvPr/>
          </p:nvCxnSpPr>
          <p:spPr>
            <a:xfrm>
              <a:off x="4301427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1" name="正方形/長方形 340"/>
            <p:cNvSpPr/>
            <p:nvPr/>
          </p:nvSpPr>
          <p:spPr>
            <a:xfrm>
              <a:off x="4284918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42" name="直線コネクタ 341"/>
            <p:cNvCxnSpPr/>
            <p:nvPr/>
          </p:nvCxnSpPr>
          <p:spPr>
            <a:xfrm>
              <a:off x="4383785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3" name="正方形/長方形 342"/>
            <p:cNvSpPr/>
            <p:nvPr/>
          </p:nvSpPr>
          <p:spPr>
            <a:xfrm>
              <a:off x="4367276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44" name="直線コネクタ 343"/>
            <p:cNvCxnSpPr/>
            <p:nvPr/>
          </p:nvCxnSpPr>
          <p:spPr>
            <a:xfrm>
              <a:off x="4466143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5" name="正方形/長方形 344"/>
            <p:cNvSpPr/>
            <p:nvPr/>
          </p:nvSpPr>
          <p:spPr>
            <a:xfrm>
              <a:off x="4449634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46" name="直線コネクタ 345"/>
            <p:cNvCxnSpPr/>
            <p:nvPr/>
          </p:nvCxnSpPr>
          <p:spPr>
            <a:xfrm>
              <a:off x="4548501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7" name="正方形/長方形 346"/>
            <p:cNvSpPr/>
            <p:nvPr/>
          </p:nvSpPr>
          <p:spPr>
            <a:xfrm>
              <a:off x="4531992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48" name="直線コネクタ 347"/>
            <p:cNvCxnSpPr/>
            <p:nvPr/>
          </p:nvCxnSpPr>
          <p:spPr>
            <a:xfrm>
              <a:off x="4630859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9" name="正方形/長方形 348"/>
            <p:cNvSpPr/>
            <p:nvPr/>
          </p:nvSpPr>
          <p:spPr>
            <a:xfrm>
              <a:off x="4614350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0" name="直線コネクタ 349"/>
            <p:cNvCxnSpPr/>
            <p:nvPr/>
          </p:nvCxnSpPr>
          <p:spPr>
            <a:xfrm>
              <a:off x="4713217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1" name="正方形/長方形 350"/>
            <p:cNvSpPr/>
            <p:nvPr/>
          </p:nvSpPr>
          <p:spPr>
            <a:xfrm>
              <a:off x="4696708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2" name="直線コネクタ 351"/>
            <p:cNvCxnSpPr/>
            <p:nvPr/>
          </p:nvCxnSpPr>
          <p:spPr>
            <a:xfrm>
              <a:off x="4795575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3" name="正方形/長方形 352"/>
            <p:cNvSpPr/>
            <p:nvPr/>
          </p:nvSpPr>
          <p:spPr>
            <a:xfrm>
              <a:off x="4779066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4" name="直線コネクタ 353"/>
            <p:cNvCxnSpPr/>
            <p:nvPr/>
          </p:nvCxnSpPr>
          <p:spPr>
            <a:xfrm>
              <a:off x="4877933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5" name="正方形/長方形 354"/>
            <p:cNvSpPr/>
            <p:nvPr/>
          </p:nvSpPr>
          <p:spPr>
            <a:xfrm>
              <a:off x="4861424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6" name="直線コネクタ 355"/>
            <p:cNvCxnSpPr/>
            <p:nvPr/>
          </p:nvCxnSpPr>
          <p:spPr>
            <a:xfrm>
              <a:off x="4960291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7" name="正方形/長方形 356"/>
            <p:cNvSpPr/>
            <p:nvPr/>
          </p:nvSpPr>
          <p:spPr>
            <a:xfrm>
              <a:off x="4943782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円/楕円 357"/>
            <p:cNvSpPr/>
            <p:nvPr/>
          </p:nvSpPr>
          <p:spPr>
            <a:xfrm>
              <a:off x="5047481" y="3573016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円/楕円 358"/>
            <p:cNvSpPr/>
            <p:nvPr/>
          </p:nvSpPr>
          <p:spPr>
            <a:xfrm>
              <a:off x="5047481" y="3729597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60" name="テキスト ボックス 359"/>
          <p:cNvSpPr txBox="1"/>
          <p:nvPr/>
        </p:nvSpPr>
        <p:spPr>
          <a:xfrm>
            <a:off x="4918088" y="3846752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グライコ</a:t>
            </a:r>
            <a:endParaRPr kumimoji="1" lang="ja-JP" altLang="en-US" sz="1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cxnSp>
        <p:nvCxnSpPr>
          <p:cNvPr id="361" name="直線コネクタ 360"/>
          <p:cNvCxnSpPr>
            <a:stCxn id="223" idx="3"/>
            <a:endCxn id="420" idx="1"/>
          </p:cNvCxnSpPr>
          <p:nvPr/>
        </p:nvCxnSpPr>
        <p:spPr>
          <a:xfrm>
            <a:off x="2051720" y="3646380"/>
            <a:ext cx="657920" cy="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直線コネクタ 361"/>
          <p:cNvCxnSpPr>
            <a:stCxn id="327" idx="3"/>
            <a:endCxn id="314" idx="1"/>
          </p:cNvCxnSpPr>
          <p:nvPr/>
        </p:nvCxnSpPr>
        <p:spPr>
          <a:xfrm>
            <a:off x="6018874" y="3645934"/>
            <a:ext cx="281318" cy="1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直線コネクタ 362"/>
          <p:cNvCxnSpPr>
            <a:stCxn id="314" idx="3"/>
            <a:endCxn id="319" idx="1"/>
          </p:cNvCxnSpPr>
          <p:nvPr/>
        </p:nvCxnSpPr>
        <p:spPr>
          <a:xfrm>
            <a:off x="7747066" y="3647352"/>
            <a:ext cx="217694" cy="5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グループ化 21"/>
          <p:cNvGrpSpPr/>
          <p:nvPr/>
        </p:nvGrpSpPr>
        <p:grpSpPr>
          <a:xfrm>
            <a:off x="7779734" y="5134196"/>
            <a:ext cx="1305410" cy="1232499"/>
            <a:chOff x="3920084" y="5301208"/>
            <a:chExt cx="1305410" cy="1232499"/>
          </a:xfrm>
        </p:grpSpPr>
        <p:sp>
          <p:nvSpPr>
            <p:cNvPr id="365" name="角丸四角形 364"/>
            <p:cNvSpPr/>
            <p:nvPr/>
          </p:nvSpPr>
          <p:spPr>
            <a:xfrm>
              <a:off x="3920084" y="5301208"/>
              <a:ext cx="1305410" cy="1232499"/>
            </a:xfrm>
            <a:prstGeom prst="roundRect">
              <a:avLst>
                <a:gd name="adj" fmla="val 9534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円/楕円 365"/>
            <p:cNvSpPr/>
            <p:nvPr/>
          </p:nvSpPr>
          <p:spPr>
            <a:xfrm>
              <a:off x="4150164" y="5484565"/>
              <a:ext cx="865784" cy="86578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69" name="テキスト ボックス 368"/>
          <p:cNvSpPr txBox="1"/>
          <p:nvPr/>
        </p:nvSpPr>
        <p:spPr>
          <a:xfrm>
            <a:off x="7812039" y="6355003"/>
            <a:ext cx="1273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サブウーファー</a:t>
            </a:r>
            <a:endParaRPr kumimoji="1" lang="ja-JP" altLang="en-US" sz="1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pSp>
        <p:nvGrpSpPr>
          <p:cNvPr id="412" name="グループ化 411"/>
          <p:cNvGrpSpPr/>
          <p:nvPr/>
        </p:nvGrpSpPr>
        <p:grpSpPr>
          <a:xfrm>
            <a:off x="6109360" y="5577724"/>
            <a:ext cx="1446874" cy="347032"/>
            <a:chOff x="4427984" y="2110544"/>
            <a:chExt cx="1446874" cy="347032"/>
          </a:xfrm>
        </p:grpSpPr>
        <p:sp>
          <p:nvSpPr>
            <p:cNvPr id="413" name="角丸四角形 412"/>
            <p:cNvSpPr/>
            <p:nvPr/>
          </p:nvSpPr>
          <p:spPr>
            <a:xfrm>
              <a:off x="4427984" y="2110544"/>
              <a:ext cx="1446874" cy="347032"/>
            </a:xfrm>
            <a:prstGeom prst="roundRect">
              <a:avLst>
                <a:gd name="adj" fmla="val 9534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円/楕円 413"/>
            <p:cNvSpPr/>
            <p:nvPr/>
          </p:nvSpPr>
          <p:spPr>
            <a:xfrm>
              <a:off x="4613938" y="2216948"/>
              <a:ext cx="149708" cy="1497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円/楕円 414"/>
            <p:cNvSpPr/>
            <p:nvPr/>
          </p:nvSpPr>
          <p:spPr>
            <a:xfrm>
              <a:off x="5519694" y="2216948"/>
              <a:ext cx="149708" cy="1497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角丸四角形 415"/>
            <p:cNvSpPr/>
            <p:nvPr/>
          </p:nvSpPr>
          <p:spPr>
            <a:xfrm>
              <a:off x="4956451" y="2222233"/>
              <a:ext cx="389940" cy="139138"/>
            </a:xfrm>
            <a:prstGeom prst="roundRect">
              <a:avLst>
                <a:gd name="adj" fmla="val 95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17" name="テキスト ボックス 416"/>
          <p:cNvSpPr txBox="1"/>
          <p:nvPr/>
        </p:nvSpPr>
        <p:spPr>
          <a:xfrm>
            <a:off x="6295905" y="5939716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パワーアンプ</a:t>
            </a:r>
            <a:endParaRPr kumimoji="1" lang="ja-JP" altLang="en-US" sz="1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cxnSp>
        <p:nvCxnSpPr>
          <p:cNvPr id="418" name="直線コネクタ 417"/>
          <p:cNvCxnSpPr>
            <a:stCxn id="365" idx="1"/>
            <a:endCxn id="413" idx="3"/>
          </p:cNvCxnSpPr>
          <p:nvPr/>
        </p:nvCxnSpPr>
        <p:spPr>
          <a:xfrm flipH="1">
            <a:off x="7556234" y="5750446"/>
            <a:ext cx="2235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9" name="グループ化 418"/>
          <p:cNvGrpSpPr/>
          <p:nvPr/>
        </p:nvGrpSpPr>
        <p:grpSpPr>
          <a:xfrm>
            <a:off x="2709640" y="3473411"/>
            <a:ext cx="1446874" cy="347032"/>
            <a:chOff x="4427984" y="2110544"/>
            <a:chExt cx="1446874" cy="347032"/>
          </a:xfrm>
        </p:grpSpPr>
        <p:sp>
          <p:nvSpPr>
            <p:cNvPr id="420" name="角丸四角形 419"/>
            <p:cNvSpPr/>
            <p:nvPr/>
          </p:nvSpPr>
          <p:spPr>
            <a:xfrm>
              <a:off x="4427984" y="2110544"/>
              <a:ext cx="1446874" cy="347032"/>
            </a:xfrm>
            <a:prstGeom prst="roundRect">
              <a:avLst>
                <a:gd name="adj" fmla="val 9534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円/楕円 420"/>
            <p:cNvSpPr/>
            <p:nvPr/>
          </p:nvSpPr>
          <p:spPr>
            <a:xfrm>
              <a:off x="4613938" y="2216948"/>
              <a:ext cx="149708" cy="1497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円/楕円 421"/>
            <p:cNvSpPr/>
            <p:nvPr/>
          </p:nvSpPr>
          <p:spPr>
            <a:xfrm>
              <a:off x="5418094" y="2222849"/>
              <a:ext cx="149708" cy="1497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424" name="直線コネクタ 423"/>
          <p:cNvCxnSpPr>
            <a:stCxn id="420" idx="3"/>
            <a:endCxn id="327" idx="1"/>
          </p:cNvCxnSpPr>
          <p:nvPr/>
        </p:nvCxnSpPr>
        <p:spPr>
          <a:xfrm flipV="1">
            <a:off x="4156514" y="3645934"/>
            <a:ext cx="415486" cy="9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5" name="円/楕円 424"/>
          <p:cNvSpPr/>
          <p:nvPr/>
        </p:nvSpPr>
        <p:spPr>
          <a:xfrm>
            <a:off x="3141118" y="3579815"/>
            <a:ext cx="149708" cy="1497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円/楕円 425"/>
          <p:cNvSpPr/>
          <p:nvPr/>
        </p:nvSpPr>
        <p:spPr>
          <a:xfrm>
            <a:off x="3420472" y="3585716"/>
            <a:ext cx="149708" cy="1497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テキスト ボックス 426"/>
          <p:cNvSpPr txBox="1"/>
          <p:nvPr/>
        </p:nvSpPr>
        <p:spPr>
          <a:xfrm>
            <a:off x="2483768" y="3161956"/>
            <a:ext cx="1893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チャンネルディバイダー</a:t>
            </a:r>
            <a:endParaRPr kumimoji="1" lang="ja-JP" altLang="en-US" sz="1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cxnSp>
        <p:nvCxnSpPr>
          <p:cNvPr id="28" name="カギ線コネクタ 27"/>
          <p:cNvCxnSpPr>
            <a:stCxn id="420" idx="2"/>
            <a:endCxn id="413" idx="1"/>
          </p:cNvCxnSpPr>
          <p:nvPr/>
        </p:nvCxnSpPr>
        <p:spPr>
          <a:xfrm rot="16200000" flipH="1">
            <a:off x="3805820" y="3447699"/>
            <a:ext cx="1930797" cy="267628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568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" name="カギ線コネクタ 173"/>
          <p:cNvCxnSpPr/>
          <p:nvPr/>
        </p:nvCxnSpPr>
        <p:spPr>
          <a:xfrm rot="5400000" flipH="1" flipV="1">
            <a:off x="10313111" y="2616932"/>
            <a:ext cx="1212575" cy="2181628"/>
          </a:xfrm>
          <a:prstGeom prst="bentConnector5">
            <a:avLst>
              <a:gd name="adj1" fmla="val -18852"/>
              <a:gd name="adj2" fmla="val 30328"/>
              <a:gd name="adj3" fmla="val 118852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4" name="カギ線コネクタ 183"/>
          <p:cNvCxnSpPr/>
          <p:nvPr/>
        </p:nvCxnSpPr>
        <p:spPr>
          <a:xfrm flipV="1">
            <a:off x="9828584" y="725422"/>
            <a:ext cx="2898917" cy="2033273"/>
          </a:xfrm>
          <a:prstGeom prst="bentConnector4">
            <a:avLst>
              <a:gd name="adj1" fmla="val 37522"/>
              <a:gd name="adj2" fmla="val 111243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22" name="グループ化 221"/>
          <p:cNvGrpSpPr/>
          <p:nvPr/>
        </p:nvGrpSpPr>
        <p:grpSpPr>
          <a:xfrm>
            <a:off x="100790" y="405694"/>
            <a:ext cx="1950930" cy="1296795"/>
            <a:chOff x="2123728" y="1175741"/>
            <a:chExt cx="1950930" cy="1296795"/>
          </a:xfrm>
        </p:grpSpPr>
        <p:sp>
          <p:nvSpPr>
            <p:cNvPr id="223" name="角丸四角形 222"/>
            <p:cNvSpPr/>
            <p:nvPr/>
          </p:nvSpPr>
          <p:spPr>
            <a:xfrm>
              <a:off x="2123728" y="1175741"/>
              <a:ext cx="1950930" cy="1296795"/>
            </a:xfrm>
            <a:prstGeom prst="roundRect">
              <a:avLst>
                <a:gd name="adj" fmla="val 9534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24" name="グループ化 223"/>
            <p:cNvGrpSpPr/>
            <p:nvPr/>
          </p:nvGrpSpPr>
          <p:grpSpPr>
            <a:xfrm>
              <a:off x="2252504" y="1289070"/>
              <a:ext cx="72008" cy="1090290"/>
              <a:chOff x="2267744" y="1328203"/>
              <a:chExt cx="72008" cy="1090290"/>
            </a:xfrm>
          </p:grpSpPr>
          <p:sp>
            <p:nvSpPr>
              <p:cNvPr id="306" name="円/楕円 305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7" name="円/楕円 306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8" name="円/楕円 307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9" name="円/楕円 308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0" name="円/楕円 309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11" name="直線コネクタ 310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2" name="正方形/長方形 311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5" name="グループ化 224"/>
            <p:cNvGrpSpPr/>
            <p:nvPr/>
          </p:nvGrpSpPr>
          <p:grpSpPr>
            <a:xfrm>
              <a:off x="2396520" y="1289070"/>
              <a:ext cx="72008" cy="1090290"/>
              <a:chOff x="2267744" y="1328203"/>
              <a:chExt cx="72008" cy="1090290"/>
            </a:xfrm>
          </p:grpSpPr>
          <p:sp>
            <p:nvSpPr>
              <p:cNvPr id="299" name="円/楕円 298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0" name="円/楕円 299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1" name="円/楕円 300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2" name="円/楕円 301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3" name="円/楕円 302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04" name="直線コネクタ 303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5" name="正方形/長方形 304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6" name="グループ化 225"/>
            <p:cNvGrpSpPr/>
            <p:nvPr/>
          </p:nvGrpSpPr>
          <p:grpSpPr>
            <a:xfrm>
              <a:off x="2548920" y="1289070"/>
              <a:ext cx="72008" cy="1090290"/>
              <a:chOff x="2267744" y="1328203"/>
              <a:chExt cx="72008" cy="1090290"/>
            </a:xfrm>
          </p:grpSpPr>
          <p:sp>
            <p:nvSpPr>
              <p:cNvPr id="292" name="円/楕円 291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3" name="円/楕円 292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4" name="円/楕円 293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5" name="円/楕円 294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6" name="円/楕円 295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97" name="直線コネクタ 296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8" name="正方形/長方形 297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7" name="グループ化 226"/>
            <p:cNvGrpSpPr/>
            <p:nvPr/>
          </p:nvGrpSpPr>
          <p:grpSpPr>
            <a:xfrm>
              <a:off x="2701320" y="1289070"/>
              <a:ext cx="72008" cy="1090290"/>
              <a:chOff x="2267744" y="1328203"/>
              <a:chExt cx="72008" cy="1090290"/>
            </a:xfrm>
          </p:grpSpPr>
          <p:sp>
            <p:nvSpPr>
              <p:cNvPr id="285" name="円/楕円 284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6" name="円/楕円 285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7" name="円/楕円 286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8" name="円/楕円 287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9" name="円/楕円 288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90" name="直線コネクタ 289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1" name="正方形/長方形 290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8" name="グループ化 227"/>
            <p:cNvGrpSpPr/>
            <p:nvPr/>
          </p:nvGrpSpPr>
          <p:grpSpPr>
            <a:xfrm>
              <a:off x="2853720" y="1289070"/>
              <a:ext cx="72008" cy="1090290"/>
              <a:chOff x="2267744" y="1328203"/>
              <a:chExt cx="72008" cy="1090290"/>
            </a:xfrm>
          </p:grpSpPr>
          <p:sp>
            <p:nvSpPr>
              <p:cNvPr id="278" name="円/楕円 277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9" name="円/楕円 278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0" name="円/楕円 279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1" name="円/楕円 280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2" name="円/楕円 281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83" name="直線コネクタ 282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4" name="正方形/長方形 283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9" name="グループ化 228"/>
            <p:cNvGrpSpPr/>
            <p:nvPr/>
          </p:nvGrpSpPr>
          <p:grpSpPr>
            <a:xfrm>
              <a:off x="3006120" y="1289070"/>
              <a:ext cx="72008" cy="1090290"/>
              <a:chOff x="2267744" y="1328203"/>
              <a:chExt cx="72008" cy="1090290"/>
            </a:xfrm>
          </p:grpSpPr>
          <p:sp>
            <p:nvSpPr>
              <p:cNvPr id="271" name="円/楕円 270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2" name="円/楕円 271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3" name="円/楕円 272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4" name="円/楕円 273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5" name="円/楕円 274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76" name="直線コネクタ 275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7" name="正方形/長方形 276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0" name="グループ化 229"/>
            <p:cNvGrpSpPr/>
            <p:nvPr/>
          </p:nvGrpSpPr>
          <p:grpSpPr>
            <a:xfrm>
              <a:off x="3158520" y="1289070"/>
              <a:ext cx="72008" cy="1090290"/>
              <a:chOff x="2267744" y="1328203"/>
              <a:chExt cx="72008" cy="1090290"/>
            </a:xfrm>
          </p:grpSpPr>
          <p:sp>
            <p:nvSpPr>
              <p:cNvPr id="264" name="円/楕円 263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5" name="円/楕円 264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6" name="円/楕円 265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7" name="円/楕円 266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8" name="円/楕円 267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69" name="直線コネクタ 268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0" name="正方形/長方形 269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1" name="グループ化 230"/>
            <p:cNvGrpSpPr/>
            <p:nvPr/>
          </p:nvGrpSpPr>
          <p:grpSpPr>
            <a:xfrm>
              <a:off x="3310920" y="1289070"/>
              <a:ext cx="72008" cy="1090290"/>
              <a:chOff x="2267744" y="1328203"/>
              <a:chExt cx="72008" cy="1090290"/>
            </a:xfrm>
          </p:grpSpPr>
          <p:sp>
            <p:nvSpPr>
              <p:cNvPr id="257" name="円/楕円 256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8" name="円/楕円 257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9" name="円/楕円 258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0" name="円/楕円 259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1" name="円/楕円 260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62" name="直線コネクタ 261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3" name="正方形/長方形 262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2" name="グループ化 231"/>
            <p:cNvGrpSpPr/>
            <p:nvPr/>
          </p:nvGrpSpPr>
          <p:grpSpPr>
            <a:xfrm>
              <a:off x="3571116" y="1616594"/>
              <a:ext cx="72008" cy="385170"/>
              <a:chOff x="5004048" y="1233126"/>
              <a:chExt cx="72008" cy="385170"/>
            </a:xfrm>
          </p:grpSpPr>
          <p:sp>
            <p:nvSpPr>
              <p:cNvPr id="254" name="円/楕円 253"/>
              <p:cNvSpPr/>
              <p:nvPr/>
            </p:nvSpPr>
            <p:spPr>
              <a:xfrm>
                <a:off x="5004048" y="123312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5" name="円/楕円 254"/>
              <p:cNvSpPr/>
              <p:nvPr/>
            </p:nvSpPr>
            <p:spPr>
              <a:xfrm>
                <a:off x="5004048" y="138970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6" name="円/楕円 255"/>
              <p:cNvSpPr/>
              <p:nvPr/>
            </p:nvSpPr>
            <p:spPr>
              <a:xfrm>
                <a:off x="5004048" y="154628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3" name="グループ化 232"/>
            <p:cNvGrpSpPr/>
            <p:nvPr/>
          </p:nvGrpSpPr>
          <p:grpSpPr>
            <a:xfrm>
              <a:off x="3923928" y="2152072"/>
              <a:ext cx="45719" cy="268816"/>
              <a:chOff x="5017193" y="2054600"/>
              <a:chExt cx="45719" cy="268816"/>
            </a:xfrm>
          </p:grpSpPr>
          <p:cxnSp>
            <p:nvCxnSpPr>
              <p:cNvPr id="252" name="直線コネクタ 251"/>
              <p:cNvCxnSpPr/>
              <p:nvPr/>
            </p:nvCxnSpPr>
            <p:spPr>
              <a:xfrm>
                <a:off x="5040052" y="2054600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3" name="正方形/長方形 252"/>
              <p:cNvSpPr/>
              <p:nvPr/>
            </p:nvSpPr>
            <p:spPr>
              <a:xfrm>
                <a:off x="5017193" y="2120272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4" name="グループ化 233"/>
            <p:cNvGrpSpPr/>
            <p:nvPr/>
          </p:nvGrpSpPr>
          <p:grpSpPr>
            <a:xfrm>
              <a:off x="3803914" y="2152072"/>
              <a:ext cx="45719" cy="268816"/>
              <a:chOff x="5017193" y="2054600"/>
              <a:chExt cx="45719" cy="268816"/>
            </a:xfrm>
          </p:grpSpPr>
          <p:cxnSp>
            <p:nvCxnSpPr>
              <p:cNvPr id="250" name="直線コネクタ 249"/>
              <p:cNvCxnSpPr/>
              <p:nvPr/>
            </p:nvCxnSpPr>
            <p:spPr>
              <a:xfrm>
                <a:off x="5040052" y="2054600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1" name="正方形/長方形 250"/>
              <p:cNvSpPr/>
              <p:nvPr/>
            </p:nvSpPr>
            <p:spPr>
              <a:xfrm>
                <a:off x="5017193" y="2120272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5" name="グループ化 234"/>
            <p:cNvGrpSpPr/>
            <p:nvPr/>
          </p:nvGrpSpPr>
          <p:grpSpPr>
            <a:xfrm>
              <a:off x="3683901" y="2152072"/>
              <a:ext cx="45719" cy="268816"/>
              <a:chOff x="5017193" y="2054600"/>
              <a:chExt cx="45719" cy="268816"/>
            </a:xfrm>
          </p:grpSpPr>
          <p:cxnSp>
            <p:nvCxnSpPr>
              <p:cNvPr id="248" name="直線コネクタ 247"/>
              <p:cNvCxnSpPr/>
              <p:nvPr/>
            </p:nvCxnSpPr>
            <p:spPr>
              <a:xfrm>
                <a:off x="5040052" y="2054600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9" name="正方形/長方形 248"/>
              <p:cNvSpPr/>
              <p:nvPr/>
            </p:nvSpPr>
            <p:spPr>
              <a:xfrm>
                <a:off x="5017193" y="2120272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6" name="グループ化 235"/>
            <p:cNvGrpSpPr/>
            <p:nvPr/>
          </p:nvGrpSpPr>
          <p:grpSpPr>
            <a:xfrm>
              <a:off x="3563888" y="2152072"/>
              <a:ext cx="45719" cy="268816"/>
              <a:chOff x="5017193" y="2054600"/>
              <a:chExt cx="45719" cy="268816"/>
            </a:xfrm>
          </p:grpSpPr>
          <p:cxnSp>
            <p:nvCxnSpPr>
              <p:cNvPr id="246" name="直線コネクタ 245"/>
              <p:cNvCxnSpPr/>
              <p:nvPr/>
            </p:nvCxnSpPr>
            <p:spPr>
              <a:xfrm>
                <a:off x="5040052" y="2054600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7" name="正方形/長方形 246"/>
              <p:cNvSpPr/>
              <p:nvPr/>
            </p:nvSpPr>
            <p:spPr>
              <a:xfrm>
                <a:off x="5017193" y="2120272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7" name="グループ化 236"/>
            <p:cNvGrpSpPr/>
            <p:nvPr/>
          </p:nvGrpSpPr>
          <p:grpSpPr>
            <a:xfrm>
              <a:off x="3719324" y="1616594"/>
              <a:ext cx="72008" cy="385170"/>
              <a:chOff x="5004048" y="1233126"/>
              <a:chExt cx="72008" cy="385170"/>
            </a:xfrm>
          </p:grpSpPr>
          <p:sp>
            <p:nvSpPr>
              <p:cNvPr id="243" name="円/楕円 242"/>
              <p:cNvSpPr/>
              <p:nvPr/>
            </p:nvSpPr>
            <p:spPr>
              <a:xfrm>
                <a:off x="5004048" y="123312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4" name="円/楕円 243"/>
              <p:cNvSpPr/>
              <p:nvPr/>
            </p:nvSpPr>
            <p:spPr>
              <a:xfrm>
                <a:off x="5004048" y="138970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5" name="円/楕円 244"/>
              <p:cNvSpPr/>
              <p:nvPr/>
            </p:nvSpPr>
            <p:spPr>
              <a:xfrm>
                <a:off x="5004048" y="154628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8" name="グループ化 237"/>
            <p:cNvGrpSpPr/>
            <p:nvPr/>
          </p:nvGrpSpPr>
          <p:grpSpPr>
            <a:xfrm>
              <a:off x="3867532" y="1616594"/>
              <a:ext cx="72008" cy="385170"/>
              <a:chOff x="5004048" y="1233126"/>
              <a:chExt cx="72008" cy="385170"/>
            </a:xfrm>
          </p:grpSpPr>
          <p:sp>
            <p:nvSpPr>
              <p:cNvPr id="240" name="円/楕円 239"/>
              <p:cNvSpPr/>
              <p:nvPr/>
            </p:nvSpPr>
            <p:spPr>
              <a:xfrm>
                <a:off x="5004048" y="123312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1" name="円/楕円 240"/>
              <p:cNvSpPr/>
              <p:nvPr/>
            </p:nvSpPr>
            <p:spPr>
              <a:xfrm>
                <a:off x="5004048" y="138970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2" name="円/楕円 241"/>
              <p:cNvSpPr/>
              <p:nvPr/>
            </p:nvSpPr>
            <p:spPr>
              <a:xfrm>
                <a:off x="5004048" y="154628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39" name="角丸四角形 238"/>
            <p:cNvSpPr/>
            <p:nvPr/>
          </p:nvSpPr>
          <p:spPr>
            <a:xfrm>
              <a:off x="3535522" y="1223081"/>
              <a:ext cx="389940" cy="307670"/>
            </a:xfrm>
            <a:prstGeom prst="roundRect">
              <a:avLst>
                <a:gd name="adj" fmla="val 95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3" name="グループ化 312"/>
          <p:cNvGrpSpPr/>
          <p:nvPr/>
        </p:nvGrpSpPr>
        <p:grpSpPr>
          <a:xfrm>
            <a:off x="6300192" y="881548"/>
            <a:ext cx="1446874" cy="347032"/>
            <a:chOff x="4427984" y="2110544"/>
            <a:chExt cx="1446874" cy="347032"/>
          </a:xfrm>
        </p:grpSpPr>
        <p:sp>
          <p:nvSpPr>
            <p:cNvPr id="314" name="角丸四角形 313"/>
            <p:cNvSpPr/>
            <p:nvPr/>
          </p:nvSpPr>
          <p:spPr>
            <a:xfrm>
              <a:off x="4427984" y="2110544"/>
              <a:ext cx="1446874" cy="347032"/>
            </a:xfrm>
            <a:prstGeom prst="roundRect">
              <a:avLst>
                <a:gd name="adj" fmla="val 9534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円/楕円 314"/>
            <p:cNvSpPr/>
            <p:nvPr/>
          </p:nvSpPr>
          <p:spPr>
            <a:xfrm>
              <a:off x="4613938" y="2216948"/>
              <a:ext cx="149708" cy="1497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円/楕円 315"/>
            <p:cNvSpPr/>
            <p:nvPr/>
          </p:nvSpPr>
          <p:spPr>
            <a:xfrm>
              <a:off x="5519694" y="2216948"/>
              <a:ext cx="149708" cy="1497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角丸四角形 316"/>
            <p:cNvSpPr/>
            <p:nvPr/>
          </p:nvSpPr>
          <p:spPr>
            <a:xfrm>
              <a:off x="4956451" y="2222233"/>
              <a:ext cx="389940" cy="139138"/>
            </a:xfrm>
            <a:prstGeom prst="roundRect">
              <a:avLst>
                <a:gd name="adj" fmla="val 95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8" name="グループ化 317"/>
          <p:cNvGrpSpPr/>
          <p:nvPr/>
        </p:nvGrpSpPr>
        <p:grpSpPr>
          <a:xfrm>
            <a:off x="7964760" y="116632"/>
            <a:ext cx="999728" cy="1887780"/>
            <a:chOff x="6164560" y="548680"/>
            <a:chExt cx="999728" cy="1887780"/>
          </a:xfrm>
        </p:grpSpPr>
        <p:sp>
          <p:nvSpPr>
            <p:cNvPr id="319" name="角丸四角形 318"/>
            <p:cNvSpPr/>
            <p:nvPr/>
          </p:nvSpPr>
          <p:spPr>
            <a:xfrm>
              <a:off x="6164560" y="548680"/>
              <a:ext cx="999728" cy="1887780"/>
            </a:xfrm>
            <a:prstGeom prst="roundRect">
              <a:avLst>
                <a:gd name="adj" fmla="val 9534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円/楕円 319"/>
            <p:cNvSpPr/>
            <p:nvPr/>
          </p:nvSpPr>
          <p:spPr>
            <a:xfrm>
              <a:off x="6332901" y="1670240"/>
              <a:ext cx="663047" cy="66304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円/楕円 320"/>
            <p:cNvSpPr/>
            <p:nvPr/>
          </p:nvSpPr>
          <p:spPr>
            <a:xfrm>
              <a:off x="6468498" y="620688"/>
              <a:ext cx="391852" cy="15247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円/楕円 321"/>
            <p:cNvSpPr/>
            <p:nvPr/>
          </p:nvSpPr>
          <p:spPr>
            <a:xfrm>
              <a:off x="6332901" y="890177"/>
              <a:ext cx="663047" cy="66304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23" name="テキスト ボックス 322"/>
          <p:cNvSpPr txBox="1"/>
          <p:nvPr/>
        </p:nvSpPr>
        <p:spPr>
          <a:xfrm>
            <a:off x="244806" y="1702489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ミキシングコンソール</a:t>
            </a:r>
            <a:endParaRPr kumimoji="1" lang="ja-JP" altLang="en-US" sz="1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324" name="テキスト ボックス 323"/>
          <p:cNvSpPr txBox="1"/>
          <p:nvPr/>
        </p:nvSpPr>
        <p:spPr>
          <a:xfrm>
            <a:off x="6486737" y="1243540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パワーアンプ</a:t>
            </a:r>
            <a:endParaRPr kumimoji="1" lang="ja-JP" altLang="en-US" sz="1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325" name="テキスト ボックス 324"/>
          <p:cNvSpPr txBox="1"/>
          <p:nvPr/>
        </p:nvSpPr>
        <p:spPr>
          <a:xfrm>
            <a:off x="7973337" y="1975384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スピーカー</a:t>
            </a:r>
            <a:endParaRPr kumimoji="1" lang="ja-JP" altLang="en-US" sz="1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pSp>
        <p:nvGrpSpPr>
          <p:cNvPr id="326" name="グループ化 325"/>
          <p:cNvGrpSpPr/>
          <p:nvPr/>
        </p:nvGrpSpPr>
        <p:grpSpPr>
          <a:xfrm>
            <a:off x="3779912" y="880130"/>
            <a:ext cx="1446874" cy="347032"/>
            <a:chOff x="3722454" y="3493299"/>
            <a:chExt cx="1446874" cy="347032"/>
          </a:xfrm>
        </p:grpSpPr>
        <p:sp>
          <p:nvSpPr>
            <p:cNvPr id="327" name="角丸四角形 326"/>
            <p:cNvSpPr/>
            <p:nvPr/>
          </p:nvSpPr>
          <p:spPr>
            <a:xfrm>
              <a:off x="3722454" y="3493299"/>
              <a:ext cx="1446874" cy="347032"/>
            </a:xfrm>
            <a:prstGeom prst="roundRect">
              <a:avLst>
                <a:gd name="adj" fmla="val 9534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28" name="直線コネクタ 327"/>
            <p:cNvCxnSpPr/>
            <p:nvPr/>
          </p:nvCxnSpPr>
          <p:spPr>
            <a:xfrm>
              <a:off x="3807279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9" name="正方形/長方形 328"/>
            <p:cNvSpPr/>
            <p:nvPr/>
          </p:nvSpPr>
          <p:spPr>
            <a:xfrm>
              <a:off x="3790770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30" name="直線コネクタ 329"/>
            <p:cNvCxnSpPr/>
            <p:nvPr/>
          </p:nvCxnSpPr>
          <p:spPr>
            <a:xfrm>
              <a:off x="3889637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1" name="正方形/長方形 330"/>
            <p:cNvSpPr/>
            <p:nvPr/>
          </p:nvSpPr>
          <p:spPr>
            <a:xfrm>
              <a:off x="3873128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32" name="直線コネクタ 331"/>
            <p:cNvCxnSpPr/>
            <p:nvPr/>
          </p:nvCxnSpPr>
          <p:spPr>
            <a:xfrm>
              <a:off x="3971995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3" name="正方形/長方形 332"/>
            <p:cNvSpPr/>
            <p:nvPr/>
          </p:nvSpPr>
          <p:spPr>
            <a:xfrm>
              <a:off x="3955486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34" name="直線コネクタ 333"/>
            <p:cNvCxnSpPr/>
            <p:nvPr/>
          </p:nvCxnSpPr>
          <p:spPr>
            <a:xfrm>
              <a:off x="4054353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5" name="正方形/長方形 334"/>
            <p:cNvSpPr/>
            <p:nvPr/>
          </p:nvSpPr>
          <p:spPr>
            <a:xfrm>
              <a:off x="4037844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36" name="直線コネクタ 335"/>
            <p:cNvCxnSpPr/>
            <p:nvPr/>
          </p:nvCxnSpPr>
          <p:spPr>
            <a:xfrm>
              <a:off x="4136711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7" name="正方形/長方形 336"/>
            <p:cNvSpPr/>
            <p:nvPr/>
          </p:nvSpPr>
          <p:spPr>
            <a:xfrm>
              <a:off x="4120202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38" name="直線コネクタ 337"/>
            <p:cNvCxnSpPr/>
            <p:nvPr/>
          </p:nvCxnSpPr>
          <p:spPr>
            <a:xfrm>
              <a:off x="4219069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9" name="正方形/長方形 338"/>
            <p:cNvSpPr/>
            <p:nvPr/>
          </p:nvSpPr>
          <p:spPr>
            <a:xfrm>
              <a:off x="4202560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40" name="直線コネクタ 339"/>
            <p:cNvCxnSpPr/>
            <p:nvPr/>
          </p:nvCxnSpPr>
          <p:spPr>
            <a:xfrm>
              <a:off x="4301427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1" name="正方形/長方形 340"/>
            <p:cNvSpPr/>
            <p:nvPr/>
          </p:nvSpPr>
          <p:spPr>
            <a:xfrm>
              <a:off x="4284918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42" name="直線コネクタ 341"/>
            <p:cNvCxnSpPr/>
            <p:nvPr/>
          </p:nvCxnSpPr>
          <p:spPr>
            <a:xfrm>
              <a:off x="4383785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3" name="正方形/長方形 342"/>
            <p:cNvSpPr/>
            <p:nvPr/>
          </p:nvSpPr>
          <p:spPr>
            <a:xfrm>
              <a:off x="4367276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44" name="直線コネクタ 343"/>
            <p:cNvCxnSpPr/>
            <p:nvPr/>
          </p:nvCxnSpPr>
          <p:spPr>
            <a:xfrm>
              <a:off x="4466143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5" name="正方形/長方形 344"/>
            <p:cNvSpPr/>
            <p:nvPr/>
          </p:nvSpPr>
          <p:spPr>
            <a:xfrm>
              <a:off x="4449634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46" name="直線コネクタ 345"/>
            <p:cNvCxnSpPr/>
            <p:nvPr/>
          </p:nvCxnSpPr>
          <p:spPr>
            <a:xfrm>
              <a:off x="4548501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7" name="正方形/長方形 346"/>
            <p:cNvSpPr/>
            <p:nvPr/>
          </p:nvSpPr>
          <p:spPr>
            <a:xfrm>
              <a:off x="4531992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48" name="直線コネクタ 347"/>
            <p:cNvCxnSpPr/>
            <p:nvPr/>
          </p:nvCxnSpPr>
          <p:spPr>
            <a:xfrm>
              <a:off x="4630859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9" name="正方形/長方形 348"/>
            <p:cNvSpPr/>
            <p:nvPr/>
          </p:nvSpPr>
          <p:spPr>
            <a:xfrm>
              <a:off x="4614350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0" name="直線コネクタ 349"/>
            <p:cNvCxnSpPr/>
            <p:nvPr/>
          </p:nvCxnSpPr>
          <p:spPr>
            <a:xfrm>
              <a:off x="4713217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1" name="正方形/長方形 350"/>
            <p:cNvSpPr/>
            <p:nvPr/>
          </p:nvSpPr>
          <p:spPr>
            <a:xfrm>
              <a:off x="4696708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2" name="直線コネクタ 351"/>
            <p:cNvCxnSpPr/>
            <p:nvPr/>
          </p:nvCxnSpPr>
          <p:spPr>
            <a:xfrm>
              <a:off x="4795575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3" name="正方形/長方形 352"/>
            <p:cNvSpPr/>
            <p:nvPr/>
          </p:nvSpPr>
          <p:spPr>
            <a:xfrm>
              <a:off x="4779066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4" name="直線コネクタ 353"/>
            <p:cNvCxnSpPr/>
            <p:nvPr/>
          </p:nvCxnSpPr>
          <p:spPr>
            <a:xfrm>
              <a:off x="4877933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5" name="正方形/長方形 354"/>
            <p:cNvSpPr/>
            <p:nvPr/>
          </p:nvSpPr>
          <p:spPr>
            <a:xfrm>
              <a:off x="4861424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6" name="直線コネクタ 355"/>
            <p:cNvCxnSpPr/>
            <p:nvPr/>
          </p:nvCxnSpPr>
          <p:spPr>
            <a:xfrm>
              <a:off x="4960291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7" name="正方形/長方形 356"/>
            <p:cNvSpPr/>
            <p:nvPr/>
          </p:nvSpPr>
          <p:spPr>
            <a:xfrm>
              <a:off x="4943782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円/楕円 357"/>
            <p:cNvSpPr/>
            <p:nvPr/>
          </p:nvSpPr>
          <p:spPr>
            <a:xfrm>
              <a:off x="5047481" y="3573016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円/楕円 358"/>
            <p:cNvSpPr/>
            <p:nvPr/>
          </p:nvSpPr>
          <p:spPr>
            <a:xfrm>
              <a:off x="5047481" y="3729597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60" name="テキスト ボックス 359"/>
          <p:cNvSpPr txBox="1"/>
          <p:nvPr/>
        </p:nvSpPr>
        <p:spPr>
          <a:xfrm>
            <a:off x="4126000" y="1254464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グライコ</a:t>
            </a:r>
            <a:endParaRPr kumimoji="1" lang="ja-JP" altLang="en-US" sz="1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cxnSp>
        <p:nvCxnSpPr>
          <p:cNvPr id="362" name="直線コネクタ 361"/>
          <p:cNvCxnSpPr>
            <a:stCxn id="327" idx="3"/>
            <a:endCxn id="314" idx="1"/>
          </p:cNvCxnSpPr>
          <p:nvPr/>
        </p:nvCxnSpPr>
        <p:spPr>
          <a:xfrm>
            <a:off x="5226786" y="1053646"/>
            <a:ext cx="1073406" cy="1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直線コネクタ 362"/>
          <p:cNvCxnSpPr>
            <a:stCxn id="314" idx="3"/>
            <a:endCxn id="319" idx="1"/>
          </p:cNvCxnSpPr>
          <p:nvPr/>
        </p:nvCxnSpPr>
        <p:spPr>
          <a:xfrm>
            <a:off x="7747066" y="1055064"/>
            <a:ext cx="217694" cy="5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グループ化 21"/>
          <p:cNvGrpSpPr/>
          <p:nvPr/>
        </p:nvGrpSpPr>
        <p:grpSpPr>
          <a:xfrm>
            <a:off x="7779734" y="2541908"/>
            <a:ext cx="1305410" cy="1232499"/>
            <a:chOff x="3920084" y="5301208"/>
            <a:chExt cx="1305410" cy="1232499"/>
          </a:xfrm>
        </p:grpSpPr>
        <p:sp>
          <p:nvSpPr>
            <p:cNvPr id="365" name="角丸四角形 364"/>
            <p:cNvSpPr/>
            <p:nvPr/>
          </p:nvSpPr>
          <p:spPr>
            <a:xfrm>
              <a:off x="3920084" y="5301208"/>
              <a:ext cx="1305410" cy="1232499"/>
            </a:xfrm>
            <a:prstGeom prst="roundRect">
              <a:avLst>
                <a:gd name="adj" fmla="val 9534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円/楕円 365"/>
            <p:cNvSpPr/>
            <p:nvPr/>
          </p:nvSpPr>
          <p:spPr>
            <a:xfrm>
              <a:off x="4150164" y="5484565"/>
              <a:ext cx="865784" cy="86578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69" name="テキスト ボックス 368"/>
          <p:cNvSpPr txBox="1"/>
          <p:nvPr/>
        </p:nvSpPr>
        <p:spPr>
          <a:xfrm>
            <a:off x="7812039" y="3762715"/>
            <a:ext cx="1273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サブウーファー</a:t>
            </a:r>
            <a:endParaRPr kumimoji="1" lang="ja-JP" altLang="en-US" sz="1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pSp>
        <p:nvGrpSpPr>
          <p:cNvPr id="412" name="グループ化 411"/>
          <p:cNvGrpSpPr/>
          <p:nvPr/>
        </p:nvGrpSpPr>
        <p:grpSpPr>
          <a:xfrm>
            <a:off x="6109360" y="2985436"/>
            <a:ext cx="1446874" cy="347032"/>
            <a:chOff x="4427984" y="2110544"/>
            <a:chExt cx="1446874" cy="347032"/>
          </a:xfrm>
        </p:grpSpPr>
        <p:sp>
          <p:nvSpPr>
            <p:cNvPr id="413" name="角丸四角形 412"/>
            <p:cNvSpPr/>
            <p:nvPr/>
          </p:nvSpPr>
          <p:spPr>
            <a:xfrm>
              <a:off x="4427984" y="2110544"/>
              <a:ext cx="1446874" cy="347032"/>
            </a:xfrm>
            <a:prstGeom prst="roundRect">
              <a:avLst>
                <a:gd name="adj" fmla="val 9534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円/楕円 413"/>
            <p:cNvSpPr/>
            <p:nvPr/>
          </p:nvSpPr>
          <p:spPr>
            <a:xfrm>
              <a:off x="4613938" y="2216948"/>
              <a:ext cx="149708" cy="1497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円/楕円 414"/>
            <p:cNvSpPr/>
            <p:nvPr/>
          </p:nvSpPr>
          <p:spPr>
            <a:xfrm>
              <a:off x="5519694" y="2216948"/>
              <a:ext cx="149708" cy="1497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角丸四角形 415"/>
            <p:cNvSpPr/>
            <p:nvPr/>
          </p:nvSpPr>
          <p:spPr>
            <a:xfrm>
              <a:off x="4956451" y="2222233"/>
              <a:ext cx="389940" cy="139138"/>
            </a:xfrm>
            <a:prstGeom prst="roundRect">
              <a:avLst>
                <a:gd name="adj" fmla="val 95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17" name="テキスト ボックス 416"/>
          <p:cNvSpPr txBox="1"/>
          <p:nvPr/>
        </p:nvSpPr>
        <p:spPr>
          <a:xfrm>
            <a:off x="6295905" y="3347428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パワーアンプ</a:t>
            </a:r>
            <a:endParaRPr kumimoji="1" lang="ja-JP" altLang="en-US" sz="1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cxnSp>
        <p:nvCxnSpPr>
          <p:cNvPr id="418" name="直線コネクタ 417"/>
          <p:cNvCxnSpPr>
            <a:stCxn id="365" idx="1"/>
            <a:endCxn id="413" idx="3"/>
          </p:cNvCxnSpPr>
          <p:nvPr/>
        </p:nvCxnSpPr>
        <p:spPr>
          <a:xfrm flipH="1">
            <a:off x="7556234" y="3158158"/>
            <a:ext cx="2235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直線コネクタ 423"/>
          <p:cNvCxnSpPr>
            <a:stCxn id="223" idx="3"/>
            <a:endCxn id="327" idx="1"/>
          </p:cNvCxnSpPr>
          <p:nvPr/>
        </p:nvCxnSpPr>
        <p:spPr>
          <a:xfrm flipV="1">
            <a:off x="2051720" y="1053646"/>
            <a:ext cx="1728192" cy="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カギ線コネクタ 27"/>
          <p:cNvCxnSpPr>
            <a:stCxn id="223" idx="3"/>
            <a:endCxn id="413" idx="1"/>
          </p:cNvCxnSpPr>
          <p:nvPr/>
        </p:nvCxnSpPr>
        <p:spPr>
          <a:xfrm>
            <a:off x="2051720" y="1054092"/>
            <a:ext cx="4057640" cy="2104860"/>
          </a:xfrm>
          <a:prstGeom prst="bentConnector3">
            <a:avLst>
              <a:gd name="adj1" fmla="val 139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4" name="グループ化 363"/>
          <p:cNvGrpSpPr/>
          <p:nvPr/>
        </p:nvGrpSpPr>
        <p:grpSpPr>
          <a:xfrm>
            <a:off x="3851920" y="2989201"/>
            <a:ext cx="1446874" cy="347032"/>
            <a:chOff x="3722454" y="3493299"/>
            <a:chExt cx="1446874" cy="347032"/>
          </a:xfrm>
        </p:grpSpPr>
        <p:sp>
          <p:nvSpPr>
            <p:cNvPr id="367" name="角丸四角形 366"/>
            <p:cNvSpPr/>
            <p:nvPr/>
          </p:nvSpPr>
          <p:spPr>
            <a:xfrm>
              <a:off x="3722454" y="3493299"/>
              <a:ext cx="1446874" cy="347032"/>
            </a:xfrm>
            <a:prstGeom prst="roundRect">
              <a:avLst>
                <a:gd name="adj" fmla="val 9534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68" name="直線コネクタ 367"/>
            <p:cNvCxnSpPr/>
            <p:nvPr/>
          </p:nvCxnSpPr>
          <p:spPr>
            <a:xfrm>
              <a:off x="3807279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0" name="正方形/長方形 369"/>
            <p:cNvSpPr/>
            <p:nvPr/>
          </p:nvSpPr>
          <p:spPr>
            <a:xfrm>
              <a:off x="3790770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71" name="直線コネクタ 370"/>
            <p:cNvCxnSpPr/>
            <p:nvPr/>
          </p:nvCxnSpPr>
          <p:spPr>
            <a:xfrm>
              <a:off x="3889637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2" name="正方形/長方形 371"/>
            <p:cNvSpPr/>
            <p:nvPr/>
          </p:nvSpPr>
          <p:spPr>
            <a:xfrm>
              <a:off x="3873128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73" name="直線コネクタ 372"/>
            <p:cNvCxnSpPr/>
            <p:nvPr/>
          </p:nvCxnSpPr>
          <p:spPr>
            <a:xfrm>
              <a:off x="3971995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4" name="正方形/長方形 373"/>
            <p:cNvSpPr/>
            <p:nvPr/>
          </p:nvSpPr>
          <p:spPr>
            <a:xfrm>
              <a:off x="3955486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75" name="直線コネクタ 374"/>
            <p:cNvCxnSpPr/>
            <p:nvPr/>
          </p:nvCxnSpPr>
          <p:spPr>
            <a:xfrm>
              <a:off x="4054353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6" name="正方形/長方形 375"/>
            <p:cNvSpPr/>
            <p:nvPr/>
          </p:nvSpPr>
          <p:spPr>
            <a:xfrm>
              <a:off x="4037844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77" name="直線コネクタ 376"/>
            <p:cNvCxnSpPr/>
            <p:nvPr/>
          </p:nvCxnSpPr>
          <p:spPr>
            <a:xfrm>
              <a:off x="4136711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8" name="正方形/長方形 377"/>
            <p:cNvSpPr/>
            <p:nvPr/>
          </p:nvSpPr>
          <p:spPr>
            <a:xfrm>
              <a:off x="4120202" y="3724662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79" name="直線コネクタ 378"/>
            <p:cNvCxnSpPr/>
            <p:nvPr/>
          </p:nvCxnSpPr>
          <p:spPr>
            <a:xfrm>
              <a:off x="4219069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0" name="正方形/長方形 379"/>
            <p:cNvSpPr/>
            <p:nvPr/>
          </p:nvSpPr>
          <p:spPr>
            <a:xfrm>
              <a:off x="4202560" y="372647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81" name="直線コネクタ 380"/>
            <p:cNvCxnSpPr/>
            <p:nvPr/>
          </p:nvCxnSpPr>
          <p:spPr>
            <a:xfrm>
              <a:off x="4301427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2" name="正方形/長方形 381"/>
            <p:cNvSpPr/>
            <p:nvPr/>
          </p:nvSpPr>
          <p:spPr>
            <a:xfrm>
              <a:off x="4284918" y="3724662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83" name="直線コネクタ 382"/>
            <p:cNvCxnSpPr/>
            <p:nvPr/>
          </p:nvCxnSpPr>
          <p:spPr>
            <a:xfrm>
              <a:off x="4383785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4" name="正方形/長方形 383"/>
            <p:cNvSpPr/>
            <p:nvPr/>
          </p:nvSpPr>
          <p:spPr>
            <a:xfrm>
              <a:off x="4367276" y="3725031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85" name="直線コネクタ 384"/>
            <p:cNvCxnSpPr/>
            <p:nvPr/>
          </p:nvCxnSpPr>
          <p:spPr>
            <a:xfrm>
              <a:off x="4466143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6" name="正方形/長方形 385"/>
            <p:cNvSpPr/>
            <p:nvPr/>
          </p:nvSpPr>
          <p:spPr>
            <a:xfrm>
              <a:off x="4449634" y="3725031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87" name="直線コネクタ 386"/>
            <p:cNvCxnSpPr/>
            <p:nvPr/>
          </p:nvCxnSpPr>
          <p:spPr>
            <a:xfrm>
              <a:off x="4548501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8" name="正方形/長方形 387"/>
            <p:cNvSpPr/>
            <p:nvPr/>
          </p:nvSpPr>
          <p:spPr>
            <a:xfrm>
              <a:off x="4531992" y="3725031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89" name="直線コネクタ 388"/>
            <p:cNvCxnSpPr/>
            <p:nvPr/>
          </p:nvCxnSpPr>
          <p:spPr>
            <a:xfrm>
              <a:off x="4630859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0" name="正方形/長方形 389"/>
            <p:cNvSpPr/>
            <p:nvPr/>
          </p:nvSpPr>
          <p:spPr>
            <a:xfrm>
              <a:off x="4614350" y="3725031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91" name="直線コネクタ 390"/>
            <p:cNvCxnSpPr/>
            <p:nvPr/>
          </p:nvCxnSpPr>
          <p:spPr>
            <a:xfrm>
              <a:off x="4713217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2" name="正方形/長方形 391"/>
            <p:cNvSpPr/>
            <p:nvPr/>
          </p:nvSpPr>
          <p:spPr>
            <a:xfrm>
              <a:off x="4696708" y="3725031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93" name="直線コネクタ 392"/>
            <p:cNvCxnSpPr/>
            <p:nvPr/>
          </p:nvCxnSpPr>
          <p:spPr>
            <a:xfrm>
              <a:off x="4795575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4" name="正方形/長方形 393"/>
            <p:cNvSpPr/>
            <p:nvPr/>
          </p:nvSpPr>
          <p:spPr>
            <a:xfrm>
              <a:off x="4779066" y="372647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95" name="直線コネクタ 394"/>
            <p:cNvCxnSpPr/>
            <p:nvPr/>
          </p:nvCxnSpPr>
          <p:spPr>
            <a:xfrm>
              <a:off x="4877933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6" name="正方形/長方形 395"/>
            <p:cNvSpPr/>
            <p:nvPr/>
          </p:nvSpPr>
          <p:spPr>
            <a:xfrm>
              <a:off x="4861424" y="37292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97" name="直線コネクタ 396"/>
            <p:cNvCxnSpPr/>
            <p:nvPr/>
          </p:nvCxnSpPr>
          <p:spPr>
            <a:xfrm>
              <a:off x="4960291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8" name="正方形/長方形 397"/>
            <p:cNvSpPr/>
            <p:nvPr/>
          </p:nvSpPr>
          <p:spPr>
            <a:xfrm>
              <a:off x="4943782" y="37292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円/楕円 398"/>
            <p:cNvSpPr/>
            <p:nvPr/>
          </p:nvSpPr>
          <p:spPr>
            <a:xfrm>
              <a:off x="5047481" y="3573016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円/楕円 399"/>
            <p:cNvSpPr/>
            <p:nvPr/>
          </p:nvSpPr>
          <p:spPr>
            <a:xfrm>
              <a:off x="5047481" y="3729597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1" name="テキスト ボックス 400"/>
          <p:cNvSpPr txBox="1"/>
          <p:nvPr/>
        </p:nvSpPr>
        <p:spPr>
          <a:xfrm>
            <a:off x="4198008" y="3363535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グライコ</a:t>
            </a:r>
            <a:endParaRPr kumimoji="1" lang="ja-JP" altLang="en-US" sz="1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6832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「ジャズベース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8" y="2060848"/>
            <a:ext cx="87503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6032" y="1432181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u="sng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ストラップピン</a:t>
            </a:r>
            <a:endParaRPr kumimoji="1" lang="ja-JP" altLang="en-US" u="sng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51557" y="878183"/>
            <a:ext cx="1319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u="sng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ピックアップ</a:t>
            </a:r>
            <a:endParaRPr kumimoji="1" lang="ja-JP" altLang="en-US" u="sng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76835" y="159429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u="sng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ボディー</a:t>
            </a:r>
            <a:endParaRPr kumimoji="1" lang="ja-JP" altLang="en-US" u="sng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43015" y="1691516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u="sng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ネック</a:t>
            </a:r>
            <a:endParaRPr kumimoji="1" lang="ja-JP" altLang="en-US" u="sng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37054" y="3955122"/>
            <a:ext cx="1611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u="sng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ストリングガイド</a:t>
            </a:r>
            <a:endParaRPr kumimoji="1" lang="ja-JP" altLang="en-US" u="sng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13242" y="1985153"/>
            <a:ext cx="595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u="sng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ペグ</a:t>
            </a:r>
            <a:endParaRPr kumimoji="1" lang="ja-JP" altLang="en-US" u="sng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136445" y="4139788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u="sng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ヘッド</a:t>
            </a:r>
            <a:endParaRPr kumimoji="1" lang="ja-JP" altLang="en-US" u="sng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58227" y="1691516"/>
            <a:ext cx="1909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u="sng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指板</a:t>
            </a:r>
            <a:endParaRPr lang="en-US" altLang="ja-JP" u="sng" dirty="0" smtClean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en-US" altLang="ja-JP" u="sng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kumimoji="1" lang="ja-JP" altLang="en-US" u="sng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フィンガーボード</a:t>
            </a:r>
            <a:r>
              <a:rPr kumimoji="1" lang="en-US" altLang="ja-JP" u="sng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endParaRPr kumimoji="1" lang="ja-JP" altLang="en-US" u="sng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44538" y="450912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u="sng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フレット</a:t>
            </a:r>
            <a:endParaRPr kumimoji="1" lang="ja-JP" altLang="en-US" u="sng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96922" y="4469427"/>
            <a:ext cx="240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u="sng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ボリュームコントローラー</a:t>
            </a:r>
            <a:endParaRPr kumimoji="1" lang="ja-JP" altLang="en-US" u="sng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1560" y="4852967"/>
            <a:ext cx="2015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u="sng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トーンコントローラー</a:t>
            </a:r>
            <a:endParaRPr kumimoji="1" lang="ja-JP" altLang="en-US" u="sng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032" y="5407907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u="sng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アウトプットジャック</a:t>
            </a:r>
            <a:endParaRPr kumimoji="1" lang="ja-JP" altLang="en-US" u="sng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90381" y="1597442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u="sng" dirty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ブリッジ</a:t>
            </a:r>
            <a:endParaRPr kumimoji="1" lang="ja-JP" altLang="en-US" u="sng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49579" y="3770456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u="sng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ピックガード</a:t>
            </a:r>
            <a:endParaRPr kumimoji="1" lang="ja-JP" altLang="en-US" u="sng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4" name="直線矢印コネクタ 3"/>
          <p:cNvCxnSpPr>
            <a:endCxn id="1028" idx="1"/>
          </p:cNvCxnSpPr>
          <p:nvPr/>
        </p:nvCxnSpPr>
        <p:spPr>
          <a:xfrm>
            <a:off x="214188" y="1801513"/>
            <a:ext cx="0" cy="14834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17" idx="2"/>
          </p:cNvCxnSpPr>
          <p:nvPr/>
        </p:nvCxnSpPr>
        <p:spPr>
          <a:xfrm flipH="1">
            <a:off x="757581" y="1966774"/>
            <a:ext cx="1401038" cy="11021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6" idx="2"/>
          </p:cNvCxnSpPr>
          <p:nvPr/>
        </p:nvCxnSpPr>
        <p:spPr>
          <a:xfrm flipH="1">
            <a:off x="2876835" y="1963625"/>
            <a:ext cx="469039" cy="754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>
            <a:stCxn id="7" idx="2"/>
          </p:cNvCxnSpPr>
          <p:nvPr/>
        </p:nvCxnSpPr>
        <p:spPr>
          <a:xfrm flipH="1">
            <a:off x="4522812" y="2060848"/>
            <a:ext cx="93863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>
            <a:off x="1996922" y="1247515"/>
            <a:ext cx="1114432" cy="1655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>
            <a:stCxn id="12" idx="2"/>
          </p:cNvCxnSpPr>
          <p:nvPr/>
        </p:nvCxnSpPr>
        <p:spPr>
          <a:xfrm>
            <a:off x="5712976" y="2337847"/>
            <a:ext cx="0" cy="7311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stCxn id="9" idx="2"/>
          </p:cNvCxnSpPr>
          <p:nvPr/>
        </p:nvCxnSpPr>
        <p:spPr>
          <a:xfrm>
            <a:off x="7410760" y="2354485"/>
            <a:ext cx="185576" cy="3489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>
            <a:stCxn id="8" idx="0"/>
          </p:cNvCxnSpPr>
          <p:nvPr/>
        </p:nvCxnSpPr>
        <p:spPr>
          <a:xfrm flipV="1">
            <a:off x="7242724" y="3405462"/>
            <a:ext cx="506012" cy="5496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>
            <a:stCxn id="10" idx="0"/>
          </p:cNvCxnSpPr>
          <p:nvPr/>
        </p:nvCxnSpPr>
        <p:spPr>
          <a:xfrm flipV="1">
            <a:off x="8500487" y="3557862"/>
            <a:ext cx="175969" cy="5819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>
            <a:stCxn id="18" idx="1"/>
          </p:cNvCxnSpPr>
          <p:nvPr/>
        </p:nvCxnSpPr>
        <p:spPr>
          <a:xfrm flipH="1" flipV="1">
            <a:off x="2626856" y="3832692"/>
            <a:ext cx="1322723" cy="1224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>
            <a:stCxn id="13" idx="0"/>
          </p:cNvCxnSpPr>
          <p:nvPr/>
        </p:nvCxnSpPr>
        <p:spPr>
          <a:xfrm flipV="1">
            <a:off x="5384723" y="3405463"/>
            <a:ext cx="483421" cy="11036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 flipH="1" flipV="1">
            <a:off x="1499131" y="4139789"/>
            <a:ext cx="1055007" cy="3693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>
            <a:stCxn id="15" idx="0"/>
          </p:cNvCxnSpPr>
          <p:nvPr/>
        </p:nvCxnSpPr>
        <p:spPr>
          <a:xfrm flipH="1" flipV="1">
            <a:off x="1007649" y="4292189"/>
            <a:ext cx="611559" cy="5607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 flipV="1">
            <a:off x="214188" y="4139789"/>
            <a:ext cx="397373" cy="12681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6138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" name="直線コネクタ 169"/>
          <p:cNvCxnSpPr>
            <a:stCxn id="129" idx="3"/>
            <a:endCxn id="38" idx="1"/>
          </p:cNvCxnSpPr>
          <p:nvPr/>
        </p:nvCxnSpPr>
        <p:spPr>
          <a:xfrm>
            <a:off x="3944804" y="5493153"/>
            <a:ext cx="1984334" cy="24405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587701" y="2655997"/>
            <a:ext cx="1042849" cy="951370"/>
            <a:chOff x="0" y="0"/>
            <a:chExt cx="128" cy="71"/>
          </a:xfrm>
        </p:grpSpPr>
        <p:sp>
          <p:nvSpPr>
            <p:cNvPr id="7" name="AutoShape 100"/>
            <p:cNvSpPr>
              <a:spLocks noChangeArrowheads="1"/>
            </p:cNvSpPr>
            <p:nvPr/>
          </p:nvSpPr>
          <p:spPr bwMode="auto">
            <a:xfrm rot="10800000">
              <a:off x="0" y="0"/>
              <a:ext cx="128" cy="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56 w 21600"/>
                <a:gd name="T13" fmla="*/ 4563 h 21600"/>
                <a:gd name="T14" fmla="*/ 17044 w 21600"/>
                <a:gd name="T15" fmla="*/ 17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C0C0C0" mc:Ignorable="a14" a14:legacySpreadsheetColorIndex="22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AutoShape 101"/>
            <p:cNvSpPr>
              <a:spLocks noChangeArrowheads="1"/>
            </p:cNvSpPr>
            <p:nvPr/>
          </p:nvSpPr>
          <p:spPr bwMode="auto">
            <a:xfrm rot="10800000">
              <a:off x="23" y="50"/>
              <a:ext cx="79" cy="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5 w 21600"/>
                <a:gd name="T13" fmla="*/ 4114 h 21600"/>
                <a:gd name="T14" fmla="*/ 17225 w 21600"/>
                <a:gd name="T15" fmla="*/ 1748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Rectangle 102"/>
            <p:cNvSpPr>
              <a:spLocks noChangeArrowheads="1"/>
            </p:cNvSpPr>
            <p:nvPr/>
          </p:nvSpPr>
          <p:spPr bwMode="auto">
            <a:xfrm>
              <a:off x="43" y="25"/>
              <a:ext cx="38" cy="23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" name="Group 103"/>
          <p:cNvGrpSpPr>
            <a:grpSpLocks/>
          </p:cNvGrpSpPr>
          <p:nvPr/>
        </p:nvGrpSpPr>
        <p:grpSpPr bwMode="auto">
          <a:xfrm>
            <a:off x="7529873" y="2655997"/>
            <a:ext cx="1042849" cy="951370"/>
            <a:chOff x="0" y="0"/>
            <a:chExt cx="128" cy="71"/>
          </a:xfrm>
        </p:grpSpPr>
        <p:sp>
          <p:nvSpPr>
            <p:cNvPr id="11" name="AutoShape 100"/>
            <p:cNvSpPr>
              <a:spLocks noChangeArrowheads="1"/>
            </p:cNvSpPr>
            <p:nvPr/>
          </p:nvSpPr>
          <p:spPr bwMode="auto">
            <a:xfrm rot="10800000">
              <a:off x="0" y="0"/>
              <a:ext cx="128" cy="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56 w 21600"/>
                <a:gd name="T13" fmla="*/ 4563 h 21600"/>
                <a:gd name="T14" fmla="*/ 17044 w 21600"/>
                <a:gd name="T15" fmla="*/ 17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C0C0C0" mc:Ignorable="a14" a14:legacySpreadsheetColorIndex="22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AutoShape 101"/>
            <p:cNvSpPr>
              <a:spLocks noChangeArrowheads="1"/>
            </p:cNvSpPr>
            <p:nvPr/>
          </p:nvSpPr>
          <p:spPr bwMode="auto">
            <a:xfrm rot="10800000">
              <a:off x="23" y="50"/>
              <a:ext cx="79" cy="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5 w 21600"/>
                <a:gd name="T13" fmla="*/ 4114 h 21600"/>
                <a:gd name="T14" fmla="*/ 17225 w 21600"/>
                <a:gd name="T15" fmla="*/ 1748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Rectangle 102"/>
            <p:cNvSpPr>
              <a:spLocks noChangeArrowheads="1"/>
            </p:cNvSpPr>
            <p:nvPr/>
          </p:nvSpPr>
          <p:spPr bwMode="auto">
            <a:xfrm>
              <a:off x="43" y="25"/>
              <a:ext cx="38" cy="23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1026" name="Picture 2" descr="Electro-Voice ( エレクトロボイス )  / ZX1-90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1" r="31468"/>
          <a:stretch/>
        </p:blipFill>
        <p:spPr bwMode="auto">
          <a:xfrm>
            <a:off x="-3132856" y="2550118"/>
            <a:ext cx="1386975" cy="187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103"/>
          <p:cNvGrpSpPr>
            <a:grpSpLocks/>
          </p:cNvGrpSpPr>
          <p:nvPr/>
        </p:nvGrpSpPr>
        <p:grpSpPr bwMode="auto">
          <a:xfrm rot="14126837">
            <a:off x="475681" y="1116407"/>
            <a:ext cx="1042849" cy="951370"/>
            <a:chOff x="0" y="0"/>
            <a:chExt cx="128" cy="71"/>
          </a:xfrm>
        </p:grpSpPr>
        <p:sp>
          <p:nvSpPr>
            <p:cNvPr id="30" name="AutoShape 100"/>
            <p:cNvSpPr>
              <a:spLocks noChangeArrowheads="1"/>
            </p:cNvSpPr>
            <p:nvPr/>
          </p:nvSpPr>
          <p:spPr bwMode="auto">
            <a:xfrm rot="10800000">
              <a:off x="0" y="0"/>
              <a:ext cx="128" cy="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56 w 21600"/>
                <a:gd name="T13" fmla="*/ 4563 h 21600"/>
                <a:gd name="T14" fmla="*/ 17044 w 21600"/>
                <a:gd name="T15" fmla="*/ 17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C0C0C0" mc:Ignorable="a14" a14:legacySpreadsheetColorIndex="22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AutoShape 101"/>
            <p:cNvSpPr>
              <a:spLocks noChangeArrowheads="1"/>
            </p:cNvSpPr>
            <p:nvPr/>
          </p:nvSpPr>
          <p:spPr bwMode="auto">
            <a:xfrm rot="10800000">
              <a:off x="23" y="50"/>
              <a:ext cx="79" cy="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5 w 21600"/>
                <a:gd name="T13" fmla="*/ 4114 h 21600"/>
                <a:gd name="T14" fmla="*/ 17225 w 21600"/>
                <a:gd name="T15" fmla="*/ 1748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Rectangle 102"/>
            <p:cNvSpPr>
              <a:spLocks noChangeArrowheads="1"/>
            </p:cNvSpPr>
            <p:nvPr/>
          </p:nvSpPr>
          <p:spPr bwMode="auto">
            <a:xfrm>
              <a:off x="43" y="25"/>
              <a:ext cx="38" cy="23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3" name="Group 103"/>
          <p:cNvGrpSpPr>
            <a:grpSpLocks/>
          </p:cNvGrpSpPr>
          <p:nvPr/>
        </p:nvGrpSpPr>
        <p:grpSpPr bwMode="auto">
          <a:xfrm rot="7459691">
            <a:off x="7487651" y="1204340"/>
            <a:ext cx="1042849" cy="951370"/>
            <a:chOff x="0" y="0"/>
            <a:chExt cx="128" cy="71"/>
          </a:xfrm>
        </p:grpSpPr>
        <p:sp>
          <p:nvSpPr>
            <p:cNvPr id="34" name="AutoShape 100"/>
            <p:cNvSpPr>
              <a:spLocks noChangeArrowheads="1"/>
            </p:cNvSpPr>
            <p:nvPr/>
          </p:nvSpPr>
          <p:spPr bwMode="auto">
            <a:xfrm rot="10800000">
              <a:off x="0" y="0"/>
              <a:ext cx="128" cy="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56 w 21600"/>
                <a:gd name="T13" fmla="*/ 4563 h 21600"/>
                <a:gd name="T14" fmla="*/ 17044 w 21600"/>
                <a:gd name="T15" fmla="*/ 17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C0C0C0" mc:Ignorable="a14" a14:legacySpreadsheetColorIndex="22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AutoShape 101"/>
            <p:cNvSpPr>
              <a:spLocks noChangeArrowheads="1"/>
            </p:cNvSpPr>
            <p:nvPr/>
          </p:nvSpPr>
          <p:spPr bwMode="auto">
            <a:xfrm rot="10800000">
              <a:off x="23" y="50"/>
              <a:ext cx="79" cy="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5 w 21600"/>
                <a:gd name="T13" fmla="*/ 4114 h 21600"/>
                <a:gd name="T14" fmla="*/ 17225 w 21600"/>
                <a:gd name="T15" fmla="*/ 1748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Rectangle 102"/>
            <p:cNvSpPr>
              <a:spLocks noChangeArrowheads="1"/>
            </p:cNvSpPr>
            <p:nvPr/>
          </p:nvSpPr>
          <p:spPr bwMode="auto">
            <a:xfrm>
              <a:off x="43" y="25"/>
              <a:ext cx="38" cy="23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5929138" y="4869160"/>
            <a:ext cx="1950930" cy="1296795"/>
            <a:chOff x="2123728" y="1175741"/>
            <a:chExt cx="1950930" cy="1296795"/>
          </a:xfrm>
        </p:grpSpPr>
        <p:sp>
          <p:nvSpPr>
            <p:cNvPr id="38" name="角丸四角形 37"/>
            <p:cNvSpPr/>
            <p:nvPr/>
          </p:nvSpPr>
          <p:spPr>
            <a:xfrm>
              <a:off x="2123728" y="1175741"/>
              <a:ext cx="1950930" cy="1296795"/>
            </a:xfrm>
            <a:prstGeom prst="roundRect">
              <a:avLst>
                <a:gd name="adj" fmla="val 9534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9" name="グループ化 38"/>
            <p:cNvGrpSpPr/>
            <p:nvPr/>
          </p:nvGrpSpPr>
          <p:grpSpPr>
            <a:xfrm>
              <a:off x="2252504" y="1289070"/>
              <a:ext cx="72008" cy="1090290"/>
              <a:chOff x="2267744" y="1328203"/>
              <a:chExt cx="72008" cy="1090290"/>
            </a:xfrm>
          </p:grpSpPr>
          <p:sp>
            <p:nvSpPr>
              <p:cNvPr id="121" name="円/楕円 120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円/楕円 121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円/楕円 122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円/楕円 123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円/楕円 124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26" name="直線コネクタ 125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7" name="正方形/長方形 126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0" name="グループ化 39"/>
            <p:cNvGrpSpPr/>
            <p:nvPr/>
          </p:nvGrpSpPr>
          <p:grpSpPr>
            <a:xfrm>
              <a:off x="2396520" y="1289070"/>
              <a:ext cx="72008" cy="1090290"/>
              <a:chOff x="2267744" y="1328203"/>
              <a:chExt cx="72008" cy="1090290"/>
            </a:xfrm>
          </p:grpSpPr>
          <p:sp>
            <p:nvSpPr>
              <p:cNvPr id="114" name="円/楕円 113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円/楕円 114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円/楕円 115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円/楕円 116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円/楕円 117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19" name="直線コネクタ 118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0" name="正方形/長方形 119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1" name="グループ化 40"/>
            <p:cNvGrpSpPr/>
            <p:nvPr/>
          </p:nvGrpSpPr>
          <p:grpSpPr>
            <a:xfrm>
              <a:off x="2548920" y="1289070"/>
              <a:ext cx="72008" cy="1090290"/>
              <a:chOff x="2267744" y="1328203"/>
              <a:chExt cx="72008" cy="1090290"/>
            </a:xfrm>
          </p:grpSpPr>
          <p:sp>
            <p:nvSpPr>
              <p:cNvPr id="107" name="円/楕円 106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円/楕円 107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円/楕円 108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円/楕円 109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円/楕円 110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12" name="直線コネクタ 111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3" name="正方形/長方形 112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2" name="グループ化 41"/>
            <p:cNvGrpSpPr/>
            <p:nvPr/>
          </p:nvGrpSpPr>
          <p:grpSpPr>
            <a:xfrm>
              <a:off x="2701320" y="1289070"/>
              <a:ext cx="72008" cy="1090290"/>
              <a:chOff x="2267744" y="1328203"/>
              <a:chExt cx="72008" cy="1090290"/>
            </a:xfrm>
          </p:grpSpPr>
          <p:sp>
            <p:nvSpPr>
              <p:cNvPr id="100" name="円/楕円 99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円/楕円 100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円/楕円 101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円/楕円 102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円/楕円 103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5" name="直線コネクタ 104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6" name="正方形/長方形 105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3" name="グループ化 42"/>
            <p:cNvGrpSpPr/>
            <p:nvPr/>
          </p:nvGrpSpPr>
          <p:grpSpPr>
            <a:xfrm>
              <a:off x="2853720" y="1289070"/>
              <a:ext cx="72008" cy="1090290"/>
              <a:chOff x="2267744" y="1328203"/>
              <a:chExt cx="72008" cy="1090290"/>
            </a:xfrm>
          </p:grpSpPr>
          <p:sp>
            <p:nvSpPr>
              <p:cNvPr id="93" name="円/楕円 92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円/楕円 93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円/楕円 94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円/楕円 95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円/楕円 96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98" name="直線コネクタ 97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9" name="正方形/長方形 98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" name="グループ化 43"/>
            <p:cNvGrpSpPr/>
            <p:nvPr/>
          </p:nvGrpSpPr>
          <p:grpSpPr>
            <a:xfrm>
              <a:off x="3006120" y="1289070"/>
              <a:ext cx="72008" cy="1090290"/>
              <a:chOff x="2267744" y="1328203"/>
              <a:chExt cx="72008" cy="1090290"/>
            </a:xfrm>
          </p:grpSpPr>
          <p:sp>
            <p:nvSpPr>
              <p:cNvPr id="86" name="円/楕円 85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円/楕円 86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円/楕円 87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円/楕円 88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円/楕円 89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91" name="直線コネクタ 90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2" name="正方形/長方形 91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5" name="グループ化 44"/>
            <p:cNvGrpSpPr/>
            <p:nvPr/>
          </p:nvGrpSpPr>
          <p:grpSpPr>
            <a:xfrm>
              <a:off x="3158520" y="1289070"/>
              <a:ext cx="72008" cy="1090290"/>
              <a:chOff x="2267744" y="1328203"/>
              <a:chExt cx="72008" cy="1090290"/>
            </a:xfrm>
          </p:grpSpPr>
          <p:sp>
            <p:nvSpPr>
              <p:cNvPr id="79" name="円/楕円 78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円/楕円 79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円/楕円 80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円/楕円 81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円/楕円 82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4" name="直線コネクタ 83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5" name="正方形/長方形 84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6" name="グループ化 45"/>
            <p:cNvGrpSpPr/>
            <p:nvPr/>
          </p:nvGrpSpPr>
          <p:grpSpPr>
            <a:xfrm>
              <a:off x="3310920" y="1289070"/>
              <a:ext cx="72008" cy="1090290"/>
              <a:chOff x="2267744" y="1328203"/>
              <a:chExt cx="72008" cy="1090290"/>
            </a:xfrm>
          </p:grpSpPr>
          <p:sp>
            <p:nvSpPr>
              <p:cNvPr id="72" name="円/楕円 71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円/楕円 72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円/楕円 73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円/楕円 74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円/楕円 75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7" name="直線コネクタ 76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8" name="正方形/長方形 77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7" name="グループ化 46"/>
            <p:cNvGrpSpPr/>
            <p:nvPr/>
          </p:nvGrpSpPr>
          <p:grpSpPr>
            <a:xfrm>
              <a:off x="3571116" y="1616594"/>
              <a:ext cx="72008" cy="385170"/>
              <a:chOff x="5004048" y="1233126"/>
              <a:chExt cx="72008" cy="385170"/>
            </a:xfrm>
          </p:grpSpPr>
          <p:sp>
            <p:nvSpPr>
              <p:cNvPr id="69" name="円/楕円 68"/>
              <p:cNvSpPr/>
              <p:nvPr/>
            </p:nvSpPr>
            <p:spPr>
              <a:xfrm>
                <a:off x="5004048" y="123312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円/楕円 69"/>
              <p:cNvSpPr/>
              <p:nvPr/>
            </p:nvSpPr>
            <p:spPr>
              <a:xfrm>
                <a:off x="5004048" y="138970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円/楕円 70"/>
              <p:cNvSpPr/>
              <p:nvPr/>
            </p:nvSpPr>
            <p:spPr>
              <a:xfrm>
                <a:off x="5004048" y="154628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8" name="グループ化 47"/>
            <p:cNvGrpSpPr/>
            <p:nvPr/>
          </p:nvGrpSpPr>
          <p:grpSpPr>
            <a:xfrm>
              <a:off x="3923928" y="2152072"/>
              <a:ext cx="45719" cy="268816"/>
              <a:chOff x="5017193" y="2054600"/>
              <a:chExt cx="45719" cy="268816"/>
            </a:xfrm>
          </p:grpSpPr>
          <p:cxnSp>
            <p:nvCxnSpPr>
              <p:cNvPr id="67" name="直線コネクタ 66"/>
              <p:cNvCxnSpPr/>
              <p:nvPr/>
            </p:nvCxnSpPr>
            <p:spPr>
              <a:xfrm>
                <a:off x="5040052" y="2054600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8" name="正方形/長方形 67"/>
              <p:cNvSpPr/>
              <p:nvPr/>
            </p:nvSpPr>
            <p:spPr>
              <a:xfrm>
                <a:off x="5017193" y="2120272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9" name="グループ化 48"/>
            <p:cNvGrpSpPr/>
            <p:nvPr/>
          </p:nvGrpSpPr>
          <p:grpSpPr>
            <a:xfrm>
              <a:off x="3803914" y="2152072"/>
              <a:ext cx="45719" cy="268816"/>
              <a:chOff x="5017193" y="2054600"/>
              <a:chExt cx="45719" cy="268816"/>
            </a:xfrm>
          </p:grpSpPr>
          <p:cxnSp>
            <p:nvCxnSpPr>
              <p:cNvPr id="65" name="直線コネクタ 64"/>
              <p:cNvCxnSpPr/>
              <p:nvPr/>
            </p:nvCxnSpPr>
            <p:spPr>
              <a:xfrm>
                <a:off x="5040052" y="2054600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6" name="正方形/長方形 65"/>
              <p:cNvSpPr/>
              <p:nvPr/>
            </p:nvSpPr>
            <p:spPr>
              <a:xfrm>
                <a:off x="5017193" y="2120272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0" name="グループ化 49"/>
            <p:cNvGrpSpPr/>
            <p:nvPr/>
          </p:nvGrpSpPr>
          <p:grpSpPr>
            <a:xfrm>
              <a:off x="3683901" y="2152072"/>
              <a:ext cx="45719" cy="268816"/>
              <a:chOff x="5017193" y="2054600"/>
              <a:chExt cx="45719" cy="268816"/>
            </a:xfrm>
          </p:grpSpPr>
          <p:cxnSp>
            <p:nvCxnSpPr>
              <p:cNvPr id="63" name="直線コネクタ 62"/>
              <p:cNvCxnSpPr/>
              <p:nvPr/>
            </p:nvCxnSpPr>
            <p:spPr>
              <a:xfrm>
                <a:off x="5040052" y="2054600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正方形/長方形 63"/>
              <p:cNvSpPr/>
              <p:nvPr/>
            </p:nvSpPr>
            <p:spPr>
              <a:xfrm>
                <a:off x="5017193" y="2120272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1" name="グループ化 50"/>
            <p:cNvGrpSpPr/>
            <p:nvPr/>
          </p:nvGrpSpPr>
          <p:grpSpPr>
            <a:xfrm>
              <a:off x="3563888" y="2152072"/>
              <a:ext cx="45719" cy="268816"/>
              <a:chOff x="5017193" y="2054600"/>
              <a:chExt cx="45719" cy="268816"/>
            </a:xfrm>
          </p:grpSpPr>
          <p:cxnSp>
            <p:nvCxnSpPr>
              <p:cNvPr id="61" name="直線コネクタ 60"/>
              <p:cNvCxnSpPr/>
              <p:nvPr/>
            </p:nvCxnSpPr>
            <p:spPr>
              <a:xfrm>
                <a:off x="5040052" y="2054600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2" name="正方形/長方形 61"/>
              <p:cNvSpPr/>
              <p:nvPr/>
            </p:nvSpPr>
            <p:spPr>
              <a:xfrm>
                <a:off x="5017193" y="2120272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2" name="グループ化 51"/>
            <p:cNvGrpSpPr/>
            <p:nvPr/>
          </p:nvGrpSpPr>
          <p:grpSpPr>
            <a:xfrm>
              <a:off x="3719324" y="1616594"/>
              <a:ext cx="72008" cy="385170"/>
              <a:chOff x="5004048" y="1233126"/>
              <a:chExt cx="72008" cy="385170"/>
            </a:xfrm>
          </p:grpSpPr>
          <p:sp>
            <p:nvSpPr>
              <p:cNvPr id="58" name="円/楕円 57"/>
              <p:cNvSpPr/>
              <p:nvPr/>
            </p:nvSpPr>
            <p:spPr>
              <a:xfrm>
                <a:off x="5004048" y="123312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円/楕円 58"/>
              <p:cNvSpPr/>
              <p:nvPr/>
            </p:nvSpPr>
            <p:spPr>
              <a:xfrm>
                <a:off x="5004048" y="138970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円/楕円 59"/>
              <p:cNvSpPr/>
              <p:nvPr/>
            </p:nvSpPr>
            <p:spPr>
              <a:xfrm>
                <a:off x="5004048" y="154628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3" name="グループ化 52"/>
            <p:cNvGrpSpPr/>
            <p:nvPr/>
          </p:nvGrpSpPr>
          <p:grpSpPr>
            <a:xfrm>
              <a:off x="3867532" y="1616594"/>
              <a:ext cx="72008" cy="385170"/>
              <a:chOff x="5004048" y="1233126"/>
              <a:chExt cx="72008" cy="385170"/>
            </a:xfrm>
          </p:grpSpPr>
          <p:sp>
            <p:nvSpPr>
              <p:cNvPr id="55" name="円/楕円 54"/>
              <p:cNvSpPr/>
              <p:nvPr/>
            </p:nvSpPr>
            <p:spPr>
              <a:xfrm>
                <a:off x="5004048" y="123312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円/楕円 55"/>
              <p:cNvSpPr/>
              <p:nvPr/>
            </p:nvSpPr>
            <p:spPr>
              <a:xfrm>
                <a:off x="5004048" y="138970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円/楕円 56"/>
              <p:cNvSpPr/>
              <p:nvPr/>
            </p:nvSpPr>
            <p:spPr>
              <a:xfrm>
                <a:off x="5004048" y="154628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4" name="角丸四角形 53"/>
            <p:cNvSpPr/>
            <p:nvPr/>
          </p:nvSpPr>
          <p:spPr>
            <a:xfrm>
              <a:off x="3535522" y="1223081"/>
              <a:ext cx="389940" cy="307670"/>
            </a:xfrm>
            <a:prstGeom prst="roundRect">
              <a:avLst>
                <a:gd name="adj" fmla="val 95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8" name="グループ化 127"/>
          <p:cNvGrpSpPr/>
          <p:nvPr/>
        </p:nvGrpSpPr>
        <p:grpSpPr>
          <a:xfrm>
            <a:off x="2497930" y="5319637"/>
            <a:ext cx="1446874" cy="347032"/>
            <a:chOff x="4427984" y="2110544"/>
            <a:chExt cx="1446874" cy="347032"/>
          </a:xfrm>
        </p:grpSpPr>
        <p:sp>
          <p:nvSpPr>
            <p:cNvPr id="129" name="角丸四角形 128"/>
            <p:cNvSpPr/>
            <p:nvPr/>
          </p:nvSpPr>
          <p:spPr>
            <a:xfrm>
              <a:off x="4427984" y="2110544"/>
              <a:ext cx="1446874" cy="347032"/>
            </a:xfrm>
            <a:prstGeom prst="roundRect">
              <a:avLst>
                <a:gd name="adj" fmla="val 9534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円/楕円 129"/>
            <p:cNvSpPr/>
            <p:nvPr/>
          </p:nvSpPr>
          <p:spPr>
            <a:xfrm>
              <a:off x="4613938" y="2216948"/>
              <a:ext cx="149708" cy="1497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5519694" y="2216948"/>
              <a:ext cx="149708" cy="1497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角丸四角形 131"/>
            <p:cNvSpPr/>
            <p:nvPr/>
          </p:nvSpPr>
          <p:spPr>
            <a:xfrm>
              <a:off x="4956451" y="2222233"/>
              <a:ext cx="389940" cy="139138"/>
            </a:xfrm>
            <a:prstGeom prst="roundRect">
              <a:avLst>
                <a:gd name="adj" fmla="val 95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3" name="テキスト ボックス 132"/>
          <p:cNvSpPr txBox="1"/>
          <p:nvPr/>
        </p:nvSpPr>
        <p:spPr>
          <a:xfrm>
            <a:off x="6023098" y="6169380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ミキシングコンソール</a:t>
            </a:r>
            <a:endParaRPr kumimoji="1" lang="ja-JP" altLang="en-US" sz="1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2684475" y="5681629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パワーアンプ</a:t>
            </a:r>
            <a:endParaRPr kumimoji="1" lang="ja-JP" altLang="en-US" sz="1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pSp>
        <p:nvGrpSpPr>
          <p:cNvPr id="135" name="グループ化 134"/>
          <p:cNvGrpSpPr/>
          <p:nvPr/>
        </p:nvGrpSpPr>
        <p:grpSpPr>
          <a:xfrm>
            <a:off x="4205246" y="5339177"/>
            <a:ext cx="1446874" cy="347032"/>
            <a:chOff x="3722454" y="3493299"/>
            <a:chExt cx="1446874" cy="347032"/>
          </a:xfrm>
        </p:grpSpPr>
        <p:sp>
          <p:nvSpPr>
            <p:cNvPr id="136" name="角丸四角形 135"/>
            <p:cNvSpPr/>
            <p:nvPr/>
          </p:nvSpPr>
          <p:spPr>
            <a:xfrm>
              <a:off x="3722454" y="3493299"/>
              <a:ext cx="1446874" cy="347032"/>
            </a:xfrm>
            <a:prstGeom prst="roundRect">
              <a:avLst>
                <a:gd name="adj" fmla="val 9534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7" name="直線コネクタ 136"/>
            <p:cNvCxnSpPr/>
            <p:nvPr/>
          </p:nvCxnSpPr>
          <p:spPr>
            <a:xfrm>
              <a:off x="3807279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正方形/長方形 137"/>
            <p:cNvSpPr/>
            <p:nvPr/>
          </p:nvSpPr>
          <p:spPr>
            <a:xfrm>
              <a:off x="3790770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9" name="直線コネクタ 138"/>
            <p:cNvCxnSpPr/>
            <p:nvPr/>
          </p:nvCxnSpPr>
          <p:spPr>
            <a:xfrm>
              <a:off x="3889637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正方形/長方形 139"/>
            <p:cNvSpPr/>
            <p:nvPr/>
          </p:nvSpPr>
          <p:spPr>
            <a:xfrm>
              <a:off x="3873128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1" name="直線コネクタ 140"/>
            <p:cNvCxnSpPr/>
            <p:nvPr/>
          </p:nvCxnSpPr>
          <p:spPr>
            <a:xfrm>
              <a:off x="3971995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2" name="正方形/長方形 141"/>
            <p:cNvSpPr/>
            <p:nvPr/>
          </p:nvSpPr>
          <p:spPr>
            <a:xfrm>
              <a:off x="3955486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3" name="直線コネクタ 142"/>
            <p:cNvCxnSpPr/>
            <p:nvPr/>
          </p:nvCxnSpPr>
          <p:spPr>
            <a:xfrm>
              <a:off x="4054353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4" name="正方形/長方形 143"/>
            <p:cNvSpPr/>
            <p:nvPr/>
          </p:nvSpPr>
          <p:spPr>
            <a:xfrm>
              <a:off x="4037844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5" name="直線コネクタ 144"/>
            <p:cNvCxnSpPr/>
            <p:nvPr/>
          </p:nvCxnSpPr>
          <p:spPr>
            <a:xfrm>
              <a:off x="4136711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正方形/長方形 145"/>
            <p:cNvSpPr/>
            <p:nvPr/>
          </p:nvSpPr>
          <p:spPr>
            <a:xfrm>
              <a:off x="4120202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7" name="直線コネクタ 146"/>
            <p:cNvCxnSpPr/>
            <p:nvPr/>
          </p:nvCxnSpPr>
          <p:spPr>
            <a:xfrm>
              <a:off x="4219069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正方形/長方形 147"/>
            <p:cNvSpPr/>
            <p:nvPr/>
          </p:nvSpPr>
          <p:spPr>
            <a:xfrm>
              <a:off x="4202560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9" name="直線コネクタ 148"/>
            <p:cNvCxnSpPr/>
            <p:nvPr/>
          </p:nvCxnSpPr>
          <p:spPr>
            <a:xfrm>
              <a:off x="4301427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0" name="正方形/長方形 149"/>
            <p:cNvSpPr/>
            <p:nvPr/>
          </p:nvSpPr>
          <p:spPr>
            <a:xfrm>
              <a:off x="4284918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1" name="直線コネクタ 150"/>
            <p:cNvCxnSpPr/>
            <p:nvPr/>
          </p:nvCxnSpPr>
          <p:spPr>
            <a:xfrm>
              <a:off x="4383785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2" name="正方形/長方形 151"/>
            <p:cNvSpPr/>
            <p:nvPr/>
          </p:nvSpPr>
          <p:spPr>
            <a:xfrm>
              <a:off x="4367276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3" name="直線コネクタ 152"/>
            <p:cNvCxnSpPr/>
            <p:nvPr/>
          </p:nvCxnSpPr>
          <p:spPr>
            <a:xfrm>
              <a:off x="4466143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4" name="正方形/長方形 153"/>
            <p:cNvSpPr/>
            <p:nvPr/>
          </p:nvSpPr>
          <p:spPr>
            <a:xfrm>
              <a:off x="4449634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5" name="直線コネクタ 154"/>
            <p:cNvCxnSpPr/>
            <p:nvPr/>
          </p:nvCxnSpPr>
          <p:spPr>
            <a:xfrm>
              <a:off x="4548501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正方形/長方形 155"/>
            <p:cNvSpPr/>
            <p:nvPr/>
          </p:nvSpPr>
          <p:spPr>
            <a:xfrm>
              <a:off x="4531992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7" name="直線コネクタ 156"/>
            <p:cNvCxnSpPr/>
            <p:nvPr/>
          </p:nvCxnSpPr>
          <p:spPr>
            <a:xfrm>
              <a:off x="4630859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正方形/長方形 157"/>
            <p:cNvSpPr/>
            <p:nvPr/>
          </p:nvSpPr>
          <p:spPr>
            <a:xfrm>
              <a:off x="4614350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9" name="直線コネクタ 158"/>
            <p:cNvCxnSpPr/>
            <p:nvPr/>
          </p:nvCxnSpPr>
          <p:spPr>
            <a:xfrm>
              <a:off x="4713217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0" name="正方形/長方形 159"/>
            <p:cNvSpPr/>
            <p:nvPr/>
          </p:nvSpPr>
          <p:spPr>
            <a:xfrm>
              <a:off x="4696708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1" name="直線コネクタ 160"/>
            <p:cNvCxnSpPr/>
            <p:nvPr/>
          </p:nvCxnSpPr>
          <p:spPr>
            <a:xfrm>
              <a:off x="4795575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正方形/長方形 161"/>
            <p:cNvSpPr/>
            <p:nvPr/>
          </p:nvSpPr>
          <p:spPr>
            <a:xfrm>
              <a:off x="4779066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3" name="直線コネクタ 162"/>
            <p:cNvCxnSpPr/>
            <p:nvPr/>
          </p:nvCxnSpPr>
          <p:spPr>
            <a:xfrm>
              <a:off x="4877933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正方形/長方形 163"/>
            <p:cNvSpPr/>
            <p:nvPr/>
          </p:nvSpPr>
          <p:spPr>
            <a:xfrm>
              <a:off x="4861424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5" name="直線コネクタ 164"/>
            <p:cNvCxnSpPr/>
            <p:nvPr/>
          </p:nvCxnSpPr>
          <p:spPr>
            <a:xfrm>
              <a:off x="4960291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6" name="正方形/長方形 165"/>
            <p:cNvSpPr/>
            <p:nvPr/>
          </p:nvSpPr>
          <p:spPr>
            <a:xfrm>
              <a:off x="4943782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円/楕円 166"/>
            <p:cNvSpPr/>
            <p:nvPr/>
          </p:nvSpPr>
          <p:spPr>
            <a:xfrm>
              <a:off x="5047481" y="3573016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円/楕円 167"/>
            <p:cNvSpPr/>
            <p:nvPr/>
          </p:nvSpPr>
          <p:spPr>
            <a:xfrm>
              <a:off x="5047481" y="3729597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9" name="テキスト ボックス 168"/>
          <p:cNvSpPr txBox="1"/>
          <p:nvPr/>
        </p:nvSpPr>
        <p:spPr>
          <a:xfrm>
            <a:off x="4551334" y="5713511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グライコ</a:t>
            </a:r>
            <a:endParaRPr kumimoji="1" lang="ja-JP" altLang="en-US" sz="1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038" name="フリーフォーム 1037"/>
          <p:cNvSpPr/>
          <p:nvPr/>
        </p:nvSpPr>
        <p:spPr>
          <a:xfrm>
            <a:off x="228600" y="2343150"/>
            <a:ext cx="2266950" cy="3124200"/>
          </a:xfrm>
          <a:custGeom>
            <a:avLst/>
            <a:gdLst>
              <a:gd name="connsiteX0" fmla="*/ 2266950 w 2266950"/>
              <a:gd name="connsiteY0" fmla="*/ 3124200 h 3124200"/>
              <a:gd name="connsiteX1" fmla="*/ 0 w 2266950"/>
              <a:gd name="connsiteY1" fmla="*/ 3124200 h 3124200"/>
              <a:gd name="connsiteX2" fmla="*/ 38100 w 2266950"/>
              <a:gd name="connsiteY2" fmla="*/ 0 h 3124200"/>
              <a:gd name="connsiteX3" fmla="*/ 933450 w 2266950"/>
              <a:gd name="connsiteY3" fmla="*/ 0 h 3124200"/>
              <a:gd name="connsiteX4" fmla="*/ 933450 w 2266950"/>
              <a:gd name="connsiteY4" fmla="*/ 3048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0" h="3124200">
                <a:moveTo>
                  <a:pt x="2266950" y="3124200"/>
                </a:moveTo>
                <a:lnTo>
                  <a:pt x="0" y="3124200"/>
                </a:lnTo>
                <a:lnTo>
                  <a:pt x="38100" y="0"/>
                </a:lnTo>
                <a:lnTo>
                  <a:pt x="933450" y="0"/>
                </a:lnTo>
                <a:lnTo>
                  <a:pt x="933450" y="30480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/>
          <p:cNvSpPr/>
          <p:nvPr/>
        </p:nvSpPr>
        <p:spPr>
          <a:xfrm>
            <a:off x="3276600" y="2362200"/>
            <a:ext cx="5695950" cy="2933700"/>
          </a:xfrm>
          <a:custGeom>
            <a:avLst/>
            <a:gdLst>
              <a:gd name="connsiteX0" fmla="*/ 0 w 5695950"/>
              <a:gd name="connsiteY0" fmla="*/ 2933700 h 2933700"/>
              <a:gd name="connsiteX1" fmla="*/ 0 w 5695950"/>
              <a:gd name="connsiteY1" fmla="*/ 1543050 h 2933700"/>
              <a:gd name="connsiteX2" fmla="*/ 5695950 w 5695950"/>
              <a:gd name="connsiteY2" fmla="*/ 1543050 h 2933700"/>
              <a:gd name="connsiteX3" fmla="*/ 5695950 w 5695950"/>
              <a:gd name="connsiteY3" fmla="*/ 0 h 2933700"/>
              <a:gd name="connsiteX4" fmla="*/ 4781550 w 5695950"/>
              <a:gd name="connsiteY4" fmla="*/ 0 h 2933700"/>
              <a:gd name="connsiteX5" fmla="*/ 4781550 w 5695950"/>
              <a:gd name="connsiteY5" fmla="*/ 304800 h 293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5950" h="2933700">
                <a:moveTo>
                  <a:pt x="0" y="2933700"/>
                </a:moveTo>
                <a:lnTo>
                  <a:pt x="0" y="1543050"/>
                </a:lnTo>
                <a:lnTo>
                  <a:pt x="5695950" y="1543050"/>
                </a:lnTo>
                <a:lnTo>
                  <a:pt x="5695950" y="0"/>
                </a:lnTo>
                <a:lnTo>
                  <a:pt x="4781550" y="0"/>
                </a:lnTo>
                <a:lnTo>
                  <a:pt x="4781550" y="30480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7" name="直線コネクタ 186"/>
          <p:cNvCxnSpPr>
            <a:stCxn id="189" idx="3"/>
            <a:endCxn id="195" idx="1"/>
          </p:cNvCxnSpPr>
          <p:nvPr/>
        </p:nvCxnSpPr>
        <p:spPr>
          <a:xfrm>
            <a:off x="4981177" y="4231352"/>
            <a:ext cx="260442" cy="49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8" name="グループ化 187"/>
          <p:cNvGrpSpPr/>
          <p:nvPr/>
        </p:nvGrpSpPr>
        <p:grpSpPr>
          <a:xfrm>
            <a:off x="3534303" y="4057836"/>
            <a:ext cx="1446874" cy="347032"/>
            <a:chOff x="4427984" y="2110544"/>
            <a:chExt cx="1446874" cy="347032"/>
          </a:xfrm>
        </p:grpSpPr>
        <p:sp>
          <p:nvSpPr>
            <p:cNvPr id="189" name="角丸四角形 188"/>
            <p:cNvSpPr/>
            <p:nvPr/>
          </p:nvSpPr>
          <p:spPr>
            <a:xfrm>
              <a:off x="4427984" y="2110544"/>
              <a:ext cx="1446874" cy="347032"/>
            </a:xfrm>
            <a:prstGeom prst="roundRect">
              <a:avLst>
                <a:gd name="adj" fmla="val 9534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円/楕円 189"/>
            <p:cNvSpPr/>
            <p:nvPr/>
          </p:nvSpPr>
          <p:spPr>
            <a:xfrm>
              <a:off x="4613938" y="2216948"/>
              <a:ext cx="149708" cy="1497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円/楕円 190"/>
            <p:cNvSpPr/>
            <p:nvPr/>
          </p:nvSpPr>
          <p:spPr>
            <a:xfrm>
              <a:off x="5519694" y="2216948"/>
              <a:ext cx="149708" cy="1497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角丸四角形 191"/>
            <p:cNvSpPr/>
            <p:nvPr/>
          </p:nvSpPr>
          <p:spPr>
            <a:xfrm>
              <a:off x="4956451" y="2222233"/>
              <a:ext cx="389940" cy="139138"/>
            </a:xfrm>
            <a:prstGeom prst="roundRect">
              <a:avLst>
                <a:gd name="adj" fmla="val 95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3" name="テキスト ボックス 192"/>
          <p:cNvSpPr txBox="1"/>
          <p:nvPr/>
        </p:nvSpPr>
        <p:spPr>
          <a:xfrm>
            <a:off x="3720848" y="4419828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パワーアンプ</a:t>
            </a:r>
            <a:endParaRPr kumimoji="1" lang="ja-JP" altLang="en-US" sz="1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pSp>
        <p:nvGrpSpPr>
          <p:cNvPr id="194" name="グループ化 193"/>
          <p:cNvGrpSpPr/>
          <p:nvPr/>
        </p:nvGrpSpPr>
        <p:grpSpPr>
          <a:xfrm>
            <a:off x="5241619" y="4058326"/>
            <a:ext cx="1446874" cy="347032"/>
            <a:chOff x="3722454" y="3493299"/>
            <a:chExt cx="1446874" cy="347032"/>
          </a:xfrm>
        </p:grpSpPr>
        <p:sp>
          <p:nvSpPr>
            <p:cNvPr id="195" name="角丸四角形 194"/>
            <p:cNvSpPr/>
            <p:nvPr/>
          </p:nvSpPr>
          <p:spPr>
            <a:xfrm>
              <a:off x="3722454" y="3493299"/>
              <a:ext cx="1446874" cy="347032"/>
            </a:xfrm>
            <a:prstGeom prst="roundRect">
              <a:avLst>
                <a:gd name="adj" fmla="val 9534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96" name="直線コネクタ 195"/>
            <p:cNvCxnSpPr/>
            <p:nvPr/>
          </p:nvCxnSpPr>
          <p:spPr>
            <a:xfrm>
              <a:off x="3807279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7" name="正方形/長方形 196"/>
            <p:cNvSpPr/>
            <p:nvPr/>
          </p:nvSpPr>
          <p:spPr>
            <a:xfrm>
              <a:off x="3790770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98" name="直線コネクタ 197"/>
            <p:cNvCxnSpPr/>
            <p:nvPr/>
          </p:nvCxnSpPr>
          <p:spPr>
            <a:xfrm>
              <a:off x="3889637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9" name="正方形/長方形 198"/>
            <p:cNvSpPr/>
            <p:nvPr/>
          </p:nvSpPr>
          <p:spPr>
            <a:xfrm>
              <a:off x="3873128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0" name="直線コネクタ 199"/>
            <p:cNvCxnSpPr/>
            <p:nvPr/>
          </p:nvCxnSpPr>
          <p:spPr>
            <a:xfrm>
              <a:off x="3971995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1" name="正方形/長方形 200"/>
            <p:cNvSpPr/>
            <p:nvPr/>
          </p:nvSpPr>
          <p:spPr>
            <a:xfrm>
              <a:off x="3955486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2" name="直線コネクタ 201"/>
            <p:cNvCxnSpPr/>
            <p:nvPr/>
          </p:nvCxnSpPr>
          <p:spPr>
            <a:xfrm>
              <a:off x="4054353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3" name="正方形/長方形 202"/>
            <p:cNvSpPr/>
            <p:nvPr/>
          </p:nvSpPr>
          <p:spPr>
            <a:xfrm>
              <a:off x="4037844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4" name="直線コネクタ 203"/>
            <p:cNvCxnSpPr/>
            <p:nvPr/>
          </p:nvCxnSpPr>
          <p:spPr>
            <a:xfrm>
              <a:off x="4136711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5" name="正方形/長方形 204"/>
            <p:cNvSpPr/>
            <p:nvPr/>
          </p:nvSpPr>
          <p:spPr>
            <a:xfrm>
              <a:off x="4120202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6" name="直線コネクタ 205"/>
            <p:cNvCxnSpPr/>
            <p:nvPr/>
          </p:nvCxnSpPr>
          <p:spPr>
            <a:xfrm>
              <a:off x="4219069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7" name="正方形/長方形 206"/>
            <p:cNvSpPr/>
            <p:nvPr/>
          </p:nvSpPr>
          <p:spPr>
            <a:xfrm>
              <a:off x="4202560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8" name="直線コネクタ 207"/>
            <p:cNvCxnSpPr/>
            <p:nvPr/>
          </p:nvCxnSpPr>
          <p:spPr>
            <a:xfrm>
              <a:off x="4301427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9" name="正方形/長方形 208"/>
            <p:cNvSpPr/>
            <p:nvPr/>
          </p:nvSpPr>
          <p:spPr>
            <a:xfrm>
              <a:off x="4284918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0" name="直線コネクタ 209"/>
            <p:cNvCxnSpPr/>
            <p:nvPr/>
          </p:nvCxnSpPr>
          <p:spPr>
            <a:xfrm>
              <a:off x="4383785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1" name="正方形/長方形 210"/>
            <p:cNvSpPr/>
            <p:nvPr/>
          </p:nvSpPr>
          <p:spPr>
            <a:xfrm>
              <a:off x="4367276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2" name="直線コネクタ 211"/>
            <p:cNvCxnSpPr/>
            <p:nvPr/>
          </p:nvCxnSpPr>
          <p:spPr>
            <a:xfrm>
              <a:off x="4466143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3" name="正方形/長方形 212"/>
            <p:cNvSpPr/>
            <p:nvPr/>
          </p:nvSpPr>
          <p:spPr>
            <a:xfrm>
              <a:off x="4449634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4" name="直線コネクタ 213"/>
            <p:cNvCxnSpPr/>
            <p:nvPr/>
          </p:nvCxnSpPr>
          <p:spPr>
            <a:xfrm>
              <a:off x="4548501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5" name="正方形/長方形 214"/>
            <p:cNvSpPr/>
            <p:nvPr/>
          </p:nvSpPr>
          <p:spPr>
            <a:xfrm>
              <a:off x="4531992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6" name="直線コネクタ 215"/>
            <p:cNvCxnSpPr/>
            <p:nvPr/>
          </p:nvCxnSpPr>
          <p:spPr>
            <a:xfrm>
              <a:off x="4630859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7" name="正方形/長方形 216"/>
            <p:cNvSpPr/>
            <p:nvPr/>
          </p:nvSpPr>
          <p:spPr>
            <a:xfrm>
              <a:off x="4614350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8" name="直線コネクタ 217"/>
            <p:cNvCxnSpPr/>
            <p:nvPr/>
          </p:nvCxnSpPr>
          <p:spPr>
            <a:xfrm>
              <a:off x="4713217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9" name="正方形/長方形 218"/>
            <p:cNvSpPr/>
            <p:nvPr/>
          </p:nvSpPr>
          <p:spPr>
            <a:xfrm>
              <a:off x="4696708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20" name="直線コネクタ 219"/>
            <p:cNvCxnSpPr/>
            <p:nvPr/>
          </p:nvCxnSpPr>
          <p:spPr>
            <a:xfrm>
              <a:off x="4795575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1" name="正方形/長方形 220"/>
            <p:cNvSpPr/>
            <p:nvPr/>
          </p:nvSpPr>
          <p:spPr>
            <a:xfrm>
              <a:off x="4779066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22" name="直線コネクタ 221"/>
            <p:cNvCxnSpPr/>
            <p:nvPr/>
          </p:nvCxnSpPr>
          <p:spPr>
            <a:xfrm>
              <a:off x="4877933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3" name="正方形/長方形 222"/>
            <p:cNvSpPr/>
            <p:nvPr/>
          </p:nvSpPr>
          <p:spPr>
            <a:xfrm>
              <a:off x="4861424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24" name="直線コネクタ 223"/>
            <p:cNvCxnSpPr/>
            <p:nvPr/>
          </p:nvCxnSpPr>
          <p:spPr>
            <a:xfrm>
              <a:off x="4960291" y="3532924"/>
              <a:ext cx="0" cy="2688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5" name="正方形/長方形 224"/>
            <p:cNvSpPr/>
            <p:nvPr/>
          </p:nvSpPr>
          <p:spPr>
            <a:xfrm>
              <a:off x="4943782" y="3631328"/>
              <a:ext cx="45719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円/楕円 225"/>
            <p:cNvSpPr/>
            <p:nvPr/>
          </p:nvSpPr>
          <p:spPr>
            <a:xfrm>
              <a:off x="5047481" y="3573016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円/楕円 226"/>
            <p:cNvSpPr/>
            <p:nvPr/>
          </p:nvSpPr>
          <p:spPr>
            <a:xfrm>
              <a:off x="5047481" y="3729597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8" name="テキスト ボックス 227"/>
          <p:cNvSpPr txBox="1"/>
          <p:nvPr/>
        </p:nvSpPr>
        <p:spPr>
          <a:xfrm>
            <a:off x="5587707" y="4451710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グライコ</a:t>
            </a:r>
            <a:endParaRPr kumimoji="1" lang="ja-JP" altLang="en-US" sz="1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cxnSp>
        <p:nvCxnSpPr>
          <p:cNvPr id="1042" name="カギ線コネクタ 1041"/>
          <p:cNvCxnSpPr>
            <a:stCxn id="38" idx="0"/>
            <a:endCxn id="195" idx="3"/>
          </p:cNvCxnSpPr>
          <p:nvPr/>
        </p:nvCxnSpPr>
        <p:spPr>
          <a:xfrm rot="16200000" flipV="1">
            <a:off x="6477889" y="4442446"/>
            <a:ext cx="637318" cy="216110"/>
          </a:xfrm>
          <a:prstGeom prst="bentConnector2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フリーフォーム 1042"/>
          <p:cNvSpPr/>
          <p:nvPr/>
        </p:nvSpPr>
        <p:spPr>
          <a:xfrm>
            <a:off x="4724400" y="1981200"/>
            <a:ext cx="3848100" cy="2057400"/>
          </a:xfrm>
          <a:custGeom>
            <a:avLst/>
            <a:gdLst>
              <a:gd name="connsiteX0" fmla="*/ 0 w 3848100"/>
              <a:gd name="connsiteY0" fmla="*/ 2057400 h 2057400"/>
              <a:gd name="connsiteX1" fmla="*/ 0 w 3848100"/>
              <a:gd name="connsiteY1" fmla="*/ 266700 h 2057400"/>
              <a:gd name="connsiteX2" fmla="*/ 3752850 w 3848100"/>
              <a:gd name="connsiteY2" fmla="*/ 266700 h 2057400"/>
              <a:gd name="connsiteX3" fmla="*/ 3848100 w 3848100"/>
              <a:gd name="connsiteY3" fmla="*/ 95250 h 2057400"/>
              <a:gd name="connsiteX4" fmla="*/ 3676650 w 3848100"/>
              <a:gd name="connsiteY4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8100" h="2057400">
                <a:moveTo>
                  <a:pt x="0" y="2057400"/>
                </a:moveTo>
                <a:lnTo>
                  <a:pt x="0" y="266700"/>
                </a:lnTo>
                <a:lnTo>
                  <a:pt x="3752850" y="266700"/>
                </a:lnTo>
                <a:lnTo>
                  <a:pt x="3848100" y="95250"/>
                </a:lnTo>
                <a:lnTo>
                  <a:pt x="367665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/>
          <p:cNvSpPr/>
          <p:nvPr/>
        </p:nvSpPr>
        <p:spPr>
          <a:xfrm>
            <a:off x="400050" y="1905000"/>
            <a:ext cx="3486150" cy="2152650"/>
          </a:xfrm>
          <a:custGeom>
            <a:avLst/>
            <a:gdLst>
              <a:gd name="connsiteX0" fmla="*/ 3486150 w 3486150"/>
              <a:gd name="connsiteY0" fmla="*/ 2152650 h 2152650"/>
              <a:gd name="connsiteX1" fmla="*/ 3486150 w 3486150"/>
              <a:gd name="connsiteY1" fmla="*/ 285750 h 2152650"/>
              <a:gd name="connsiteX2" fmla="*/ 76200 w 3486150"/>
              <a:gd name="connsiteY2" fmla="*/ 285750 h 2152650"/>
              <a:gd name="connsiteX3" fmla="*/ 0 w 3486150"/>
              <a:gd name="connsiteY3" fmla="*/ 95250 h 2152650"/>
              <a:gd name="connsiteX4" fmla="*/ 190500 w 3486150"/>
              <a:gd name="connsiteY4" fmla="*/ 0 h 215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6150" h="2152650">
                <a:moveTo>
                  <a:pt x="3486150" y="2152650"/>
                </a:moveTo>
                <a:lnTo>
                  <a:pt x="3486150" y="285750"/>
                </a:lnTo>
                <a:lnTo>
                  <a:pt x="76200" y="285750"/>
                </a:lnTo>
                <a:lnTo>
                  <a:pt x="0" y="95250"/>
                </a:lnTo>
                <a:lnTo>
                  <a:pt x="19050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テキスト ボックス 233"/>
          <p:cNvSpPr txBox="1"/>
          <p:nvPr/>
        </p:nvSpPr>
        <p:spPr>
          <a:xfrm>
            <a:off x="414586" y="3675161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メインスピーカー</a:t>
            </a:r>
            <a:endParaRPr kumimoji="1" lang="ja-JP" altLang="en-US" sz="1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35" name="テキスト ボックス 234"/>
          <p:cNvSpPr txBox="1"/>
          <p:nvPr/>
        </p:nvSpPr>
        <p:spPr>
          <a:xfrm>
            <a:off x="7366654" y="3597473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メインスピーカー</a:t>
            </a:r>
            <a:endParaRPr kumimoji="1" lang="ja-JP" altLang="en-US" sz="1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36" name="テキスト ボックス 235"/>
          <p:cNvSpPr txBox="1"/>
          <p:nvPr/>
        </p:nvSpPr>
        <p:spPr>
          <a:xfrm>
            <a:off x="400050" y="567513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モニタースピーカー</a:t>
            </a:r>
            <a:endParaRPr kumimoji="1" lang="ja-JP" altLang="en-US" sz="1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37" name="テキスト ボックス 236"/>
          <p:cNvSpPr txBox="1"/>
          <p:nvPr/>
        </p:nvSpPr>
        <p:spPr>
          <a:xfrm>
            <a:off x="7034094" y="654340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モニタースピーカー</a:t>
            </a:r>
            <a:endParaRPr kumimoji="1" lang="ja-JP" altLang="en-US" sz="1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065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 rot="353177">
            <a:off x="869804" y="2603242"/>
            <a:ext cx="79208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 flipV="1">
            <a:off x="1403648" y="2395160"/>
            <a:ext cx="1217920" cy="36004"/>
          </a:xfrm>
          <a:prstGeom prst="line">
            <a:avLst/>
          </a:prstGeom>
          <a:ln>
            <a:head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 rot="1819746">
            <a:off x="3324292" y="2735437"/>
            <a:ext cx="79208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/>
        </p:nvCxnSpPr>
        <p:spPr>
          <a:xfrm flipV="1">
            <a:off x="4002152" y="2594578"/>
            <a:ext cx="1217920" cy="36004"/>
          </a:xfrm>
          <a:prstGeom prst="line">
            <a:avLst/>
          </a:prstGeom>
          <a:ln>
            <a:head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070539" y="1164309"/>
            <a:ext cx="1267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dirty="0" smtClean="0">
                <a:solidFill>
                  <a:srgbClr val="002060"/>
                </a:solidFill>
              </a:rPr>
              <a:t>○</a:t>
            </a:r>
            <a:endParaRPr kumimoji="1" lang="ja-JP" altLang="en-US" sz="5400" dirty="0">
              <a:solidFill>
                <a:srgbClr val="00206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646773" y="1059092"/>
            <a:ext cx="1267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dirty="0" smtClean="0">
                <a:solidFill>
                  <a:srgbClr val="FF0000"/>
                </a:solidFill>
              </a:rPr>
              <a:t>×</a:t>
            </a:r>
            <a:endParaRPr kumimoji="1" lang="ja-JP" altLang="en-US" sz="7200" dirty="0">
              <a:solidFill>
                <a:srgbClr val="FF000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39552" y="1052736"/>
            <a:ext cx="2436232" cy="3024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987824" y="1052736"/>
            <a:ext cx="2436232" cy="3024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1427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587701" y="1598748"/>
            <a:ext cx="1042849" cy="951370"/>
            <a:chOff x="0" y="0"/>
            <a:chExt cx="128" cy="71"/>
          </a:xfrm>
        </p:grpSpPr>
        <p:sp>
          <p:nvSpPr>
            <p:cNvPr id="7" name="AutoShape 100"/>
            <p:cNvSpPr>
              <a:spLocks noChangeArrowheads="1"/>
            </p:cNvSpPr>
            <p:nvPr/>
          </p:nvSpPr>
          <p:spPr bwMode="auto">
            <a:xfrm rot="10800000">
              <a:off x="0" y="0"/>
              <a:ext cx="128" cy="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56 w 21600"/>
                <a:gd name="T13" fmla="*/ 4563 h 21600"/>
                <a:gd name="T14" fmla="*/ 17044 w 21600"/>
                <a:gd name="T15" fmla="*/ 17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C0C0C0" mc:Ignorable="a14" a14:legacySpreadsheetColorIndex="22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AutoShape 101"/>
            <p:cNvSpPr>
              <a:spLocks noChangeArrowheads="1"/>
            </p:cNvSpPr>
            <p:nvPr/>
          </p:nvSpPr>
          <p:spPr bwMode="auto">
            <a:xfrm rot="10800000">
              <a:off x="23" y="50"/>
              <a:ext cx="79" cy="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5 w 21600"/>
                <a:gd name="T13" fmla="*/ 4114 h 21600"/>
                <a:gd name="T14" fmla="*/ 17225 w 21600"/>
                <a:gd name="T15" fmla="*/ 1748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Rectangle 102"/>
            <p:cNvSpPr>
              <a:spLocks noChangeArrowheads="1"/>
            </p:cNvSpPr>
            <p:nvPr/>
          </p:nvSpPr>
          <p:spPr bwMode="auto">
            <a:xfrm>
              <a:off x="43" y="25"/>
              <a:ext cx="38" cy="23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" name="Group 103"/>
          <p:cNvGrpSpPr>
            <a:grpSpLocks/>
          </p:cNvGrpSpPr>
          <p:nvPr/>
        </p:nvGrpSpPr>
        <p:grpSpPr bwMode="auto">
          <a:xfrm>
            <a:off x="6749773" y="1598748"/>
            <a:ext cx="1042849" cy="951370"/>
            <a:chOff x="0" y="0"/>
            <a:chExt cx="128" cy="71"/>
          </a:xfrm>
        </p:grpSpPr>
        <p:sp>
          <p:nvSpPr>
            <p:cNvPr id="11" name="AutoShape 100"/>
            <p:cNvSpPr>
              <a:spLocks noChangeArrowheads="1"/>
            </p:cNvSpPr>
            <p:nvPr/>
          </p:nvSpPr>
          <p:spPr bwMode="auto">
            <a:xfrm rot="10800000">
              <a:off x="0" y="0"/>
              <a:ext cx="128" cy="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56 w 21600"/>
                <a:gd name="T13" fmla="*/ 4563 h 21600"/>
                <a:gd name="T14" fmla="*/ 17044 w 21600"/>
                <a:gd name="T15" fmla="*/ 17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C0C0C0" mc:Ignorable="a14" a14:legacySpreadsheetColorIndex="22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AutoShape 101"/>
            <p:cNvSpPr>
              <a:spLocks noChangeArrowheads="1"/>
            </p:cNvSpPr>
            <p:nvPr/>
          </p:nvSpPr>
          <p:spPr bwMode="auto">
            <a:xfrm rot="10800000">
              <a:off x="23" y="50"/>
              <a:ext cx="79" cy="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5 w 21600"/>
                <a:gd name="T13" fmla="*/ 4114 h 21600"/>
                <a:gd name="T14" fmla="*/ 17225 w 21600"/>
                <a:gd name="T15" fmla="*/ 1748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Rectangle 102"/>
            <p:cNvSpPr>
              <a:spLocks noChangeArrowheads="1"/>
            </p:cNvSpPr>
            <p:nvPr/>
          </p:nvSpPr>
          <p:spPr bwMode="auto">
            <a:xfrm>
              <a:off x="43" y="25"/>
              <a:ext cx="38" cy="23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34" name="テキスト ボックス 233"/>
          <p:cNvSpPr txBox="1"/>
          <p:nvPr/>
        </p:nvSpPr>
        <p:spPr>
          <a:xfrm>
            <a:off x="414586" y="2617912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メインスピーカー</a:t>
            </a:r>
            <a:endParaRPr kumimoji="1" lang="ja-JP" altLang="en-US" sz="1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35" name="テキスト ボックス 234"/>
          <p:cNvSpPr txBox="1"/>
          <p:nvPr/>
        </p:nvSpPr>
        <p:spPr>
          <a:xfrm>
            <a:off x="6586554" y="2540224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メインスピーカー</a:t>
            </a:r>
            <a:endParaRPr kumimoji="1" lang="ja-JP" altLang="en-US" sz="1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6354314" y="3901732"/>
            <a:ext cx="1950930" cy="1296795"/>
            <a:chOff x="2123728" y="1175741"/>
            <a:chExt cx="1950930" cy="1296795"/>
          </a:xfrm>
        </p:grpSpPr>
        <p:sp>
          <p:nvSpPr>
            <p:cNvPr id="38" name="角丸四角形 37"/>
            <p:cNvSpPr/>
            <p:nvPr/>
          </p:nvSpPr>
          <p:spPr>
            <a:xfrm>
              <a:off x="2123728" y="1175741"/>
              <a:ext cx="1950930" cy="1296795"/>
            </a:xfrm>
            <a:prstGeom prst="roundRect">
              <a:avLst>
                <a:gd name="adj" fmla="val 9534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9" name="グループ化 38"/>
            <p:cNvGrpSpPr/>
            <p:nvPr/>
          </p:nvGrpSpPr>
          <p:grpSpPr>
            <a:xfrm>
              <a:off x="2252504" y="1289070"/>
              <a:ext cx="72008" cy="1090290"/>
              <a:chOff x="2267744" y="1328203"/>
              <a:chExt cx="72008" cy="1090290"/>
            </a:xfrm>
          </p:grpSpPr>
          <p:sp>
            <p:nvSpPr>
              <p:cNvPr id="121" name="円/楕円 120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円/楕円 121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円/楕円 122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円/楕円 123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円/楕円 124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26" name="直線コネクタ 125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7" name="正方形/長方形 126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0" name="グループ化 39"/>
            <p:cNvGrpSpPr/>
            <p:nvPr/>
          </p:nvGrpSpPr>
          <p:grpSpPr>
            <a:xfrm>
              <a:off x="2396520" y="1289070"/>
              <a:ext cx="72008" cy="1090290"/>
              <a:chOff x="2267744" y="1328203"/>
              <a:chExt cx="72008" cy="1090290"/>
            </a:xfrm>
          </p:grpSpPr>
          <p:sp>
            <p:nvSpPr>
              <p:cNvPr id="114" name="円/楕円 113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円/楕円 114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円/楕円 115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円/楕円 116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円/楕円 117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19" name="直線コネクタ 118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0" name="正方形/長方形 119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1" name="グループ化 40"/>
            <p:cNvGrpSpPr/>
            <p:nvPr/>
          </p:nvGrpSpPr>
          <p:grpSpPr>
            <a:xfrm>
              <a:off x="2548920" y="1289070"/>
              <a:ext cx="72008" cy="1090290"/>
              <a:chOff x="2267744" y="1328203"/>
              <a:chExt cx="72008" cy="1090290"/>
            </a:xfrm>
          </p:grpSpPr>
          <p:sp>
            <p:nvSpPr>
              <p:cNvPr id="107" name="円/楕円 106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円/楕円 107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円/楕円 108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円/楕円 109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円/楕円 110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12" name="直線コネクタ 111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3" name="正方形/長方形 112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2" name="グループ化 41"/>
            <p:cNvGrpSpPr/>
            <p:nvPr/>
          </p:nvGrpSpPr>
          <p:grpSpPr>
            <a:xfrm>
              <a:off x="2701320" y="1289070"/>
              <a:ext cx="72008" cy="1090290"/>
              <a:chOff x="2267744" y="1328203"/>
              <a:chExt cx="72008" cy="1090290"/>
            </a:xfrm>
          </p:grpSpPr>
          <p:sp>
            <p:nvSpPr>
              <p:cNvPr id="100" name="円/楕円 99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円/楕円 100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円/楕円 101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円/楕円 102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円/楕円 103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5" name="直線コネクタ 104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6" name="正方形/長方形 105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3" name="グループ化 42"/>
            <p:cNvGrpSpPr/>
            <p:nvPr/>
          </p:nvGrpSpPr>
          <p:grpSpPr>
            <a:xfrm>
              <a:off x="2853720" y="1289070"/>
              <a:ext cx="72008" cy="1090290"/>
              <a:chOff x="2267744" y="1328203"/>
              <a:chExt cx="72008" cy="1090290"/>
            </a:xfrm>
          </p:grpSpPr>
          <p:sp>
            <p:nvSpPr>
              <p:cNvPr id="93" name="円/楕円 92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円/楕円 93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円/楕円 94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円/楕円 95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円/楕円 96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98" name="直線コネクタ 97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9" name="正方形/長方形 98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" name="グループ化 43"/>
            <p:cNvGrpSpPr/>
            <p:nvPr/>
          </p:nvGrpSpPr>
          <p:grpSpPr>
            <a:xfrm>
              <a:off x="3006120" y="1289070"/>
              <a:ext cx="72008" cy="1090290"/>
              <a:chOff x="2267744" y="1328203"/>
              <a:chExt cx="72008" cy="1090290"/>
            </a:xfrm>
          </p:grpSpPr>
          <p:sp>
            <p:nvSpPr>
              <p:cNvPr id="86" name="円/楕円 85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円/楕円 86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円/楕円 87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円/楕円 88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円/楕円 89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91" name="直線コネクタ 90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2" name="正方形/長方形 91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5" name="グループ化 44"/>
            <p:cNvGrpSpPr/>
            <p:nvPr/>
          </p:nvGrpSpPr>
          <p:grpSpPr>
            <a:xfrm>
              <a:off x="3158520" y="1289070"/>
              <a:ext cx="72008" cy="1090290"/>
              <a:chOff x="2267744" y="1328203"/>
              <a:chExt cx="72008" cy="1090290"/>
            </a:xfrm>
          </p:grpSpPr>
          <p:sp>
            <p:nvSpPr>
              <p:cNvPr id="79" name="円/楕円 78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円/楕円 79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円/楕円 80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円/楕円 81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円/楕円 82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4" name="直線コネクタ 83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5" name="正方形/長方形 84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6" name="グループ化 45"/>
            <p:cNvGrpSpPr/>
            <p:nvPr/>
          </p:nvGrpSpPr>
          <p:grpSpPr>
            <a:xfrm>
              <a:off x="3310920" y="1289070"/>
              <a:ext cx="72008" cy="1090290"/>
              <a:chOff x="2267744" y="1328203"/>
              <a:chExt cx="72008" cy="1090290"/>
            </a:xfrm>
          </p:grpSpPr>
          <p:sp>
            <p:nvSpPr>
              <p:cNvPr id="72" name="円/楕円 71"/>
              <p:cNvSpPr/>
              <p:nvPr/>
            </p:nvSpPr>
            <p:spPr>
              <a:xfrm>
                <a:off x="2267744" y="132820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円/楕円 72"/>
              <p:cNvSpPr/>
              <p:nvPr/>
            </p:nvSpPr>
            <p:spPr>
              <a:xfrm>
                <a:off x="2267744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円/楕円 73"/>
              <p:cNvSpPr/>
              <p:nvPr/>
            </p:nvSpPr>
            <p:spPr>
              <a:xfrm>
                <a:off x="2267744" y="164136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円/楕円 74"/>
              <p:cNvSpPr/>
              <p:nvPr/>
            </p:nvSpPr>
            <p:spPr>
              <a:xfrm>
                <a:off x="2267744" y="17979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円/楕円 75"/>
              <p:cNvSpPr/>
              <p:nvPr/>
            </p:nvSpPr>
            <p:spPr>
              <a:xfrm>
                <a:off x="2267744" y="195452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7" name="直線コネクタ 76"/>
              <p:cNvCxnSpPr/>
              <p:nvPr/>
            </p:nvCxnSpPr>
            <p:spPr>
              <a:xfrm>
                <a:off x="2303748" y="2149677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8" name="正方形/長方形 77"/>
              <p:cNvSpPr/>
              <p:nvPr/>
            </p:nvSpPr>
            <p:spPr>
              <a:xfrm>
                <a:off x="2280889" y="2215349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7" name="グループ化 46"/>
            <p:cNvGrpSpPr/>
            <p:nvPr/>
          </p:nvGrpSpPr>
          <p:grpSpPr>
            <a:xfrm>
              <a:off x="3571116" y="1616594"/>
              <a:ext cx="72008" cy="385170"/>
              <a:chOff x="5004048" y="1233126"/>
              <a:chExt cx="72008" cy="385170"/>
            </a:xfrm>
          </p:grpSpPr>
          <p:sp>
            <p:nvSpPr>
              <p:cNvPr id="69" name="円/楕円 68"/>
              <p:cNvSpPr/>
              <p:nvPr/>
            </p:nvSpPr>
            <p:spPr>
              <a:xfrm>
                <a:off x="5004048" y="123312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円/楕円 69"/>
              <p:cNvSpPr/>
              <p:nvPr/>
            </p:nvSpPr>
            <p:spPr>
              <a:xfrm>
                <a:off x="5004048" y="138970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円/楕円 70"/>
              <p:cNvSpPr/>
              <p:nvPr/>
            </p:nvSpPr>
            <p:spPr>
              <a:xfrm>
                <a:off x="5004048" y="154628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8" name="グループ化 47"/>
            <p:cNvGrpSpPr/>
            <p:nvPr/>
          </p:nvGrpSpPr>
          <p:grpSpPr>
            <a:xfrm>
              <a:off x="3923928" y="2152072"/>
              <a:ext cx="45719" cy="268816"/>
              <a:chOff x="5017193" y="2054600"/>
              <a:chExt cx="45719" cy="268816"/>
            </a:xfrm>
          </p:grpSpPr>
          <p:cxnSp>
            <p:nvCxnSpPr>
              <p:cNvPr id="67" name="直線コネクタ 66"/>
              <p:cNvCxnSpPr/>
              <p:nvPr/>
            </p:nvCxnSpPr>
            <p:spPr>
              <a:xfrm>
                <a:off x="5040052" y="2054600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8" name="正方形/長方形 67"/>
              <p:cNvSpPr/>
              <p:nvPr/>
            </p:nvSpPr>
            <p:spPr>
              <a:xfrm>
                <a:off x="5017193" y="2120272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9" name="グループ化 48"/>
            <p:cNvGrpSpPr/>
            <p:nvPr/>
          </p:nvGrpSpPr>
          <p:grpSpPr>
            <a:xfrm>
              <a:off x="3803914" y="2152072"/>
              <a:ext cx="45719" cy="268816"/>
              <a:chOff x="5017193" y="2054600"/>
              <a:chExt cx="45719" cy="268816"/>
            </a:xfrm>
          </p:grpSpPr>
          <p:cxnSp>
            <p:nvCxnSpPr>
              <p:cNvPr id="65" name="直線コネクタ 64"/>
              <p:cNvCxnSpPr/>
              <p:nvPr/>
            </p:nvCxnSpPr>
            <p:spPr>
              <a:xfrm>
                <a:off x="5040052" y="2054600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6" name="正方形/長方形 65"/>
              <p:cNvSpPr/>
              <p:nvPr/>
            </p:nvSpPr>
            <p:spPr>
              <a:xfrm>
                <a:off x="5017193" y="2120272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0" name="グループ化 49"/>
            <p:cNvGrpSpPr/>
            <p:nvPr/>
          </p:nvGrpSpPr>
          <p:grpSpPr>
            <a:xfrm>
              <a:off x="3683901" y="2152072"/>
              <a:ext cx="45719" cy="268816"/>
              <a:chOff x="5017193" y="2054600"/>
              <a:chExt cx="45719" cy="268816"/>
            </a:xfrm>
          </p:grpSpPr>
          <p:cxnSp>
            <p:nvCxnSpPr>
              <p:cNvPr id="63" name="直線コネクタ 62"/>
              <p:cNvCxnSpPr/>
              <p:nvPr/>
            </p:nvCxnSpPr>
            <p:spPr>
              <a:xfrm>
                <a:off x="5040052" y="2054600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正方形/長方形 63"/>
              <p:cNvSpPr/>
              <p:nvPr/>
            </p:nvSpPr>
            <p:spPr>
              <a:xfrm>
                <a:off x="5017193" y="2120272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1" name="グループ化 50"/>
            <p:cNvGrpSpPr/>
            <p:nvPr/>
          </p:nvGrpSpPr>
          <p:grpSpPr>
            <a:xfrm>
              <a:off x="3563888" y="2152072"/>
              <a:ext cx="45719" cy="268816"/>
              <a:chOff x="5017193" y="2054600"/>
              <a:chExt cx="45719" cy="268816"/>
            </a:xfrm>
          </p:grpSpPr>
          <p:cxnSp>
            <p:nvCxnSpPr>
              <p:cNvPr id="61" name="直線コネクタ 60"/>
              <p:cNvCxnSpPr/>
              <p:nvPr/>
            </p:nvCxnSpPr>
            <p:spPr>
              <a:xfrm>
                <a:off x="5040052" y="2054600"/>
                <a:ext cx="0" cy="2688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2" name="正方形/長方形 61"/>
              <p:cNvSpPr/>
              <p:nvPr/>
            </p:nvSpPr>
            <p:spPr>
              <a:xfrm>
                <a:off x="5017193" y="2120272"/>
                <a:ext cx="45719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2" name="グループ化 51"/>
            <p:cNvGrpSpPr/>
            <p:nvPr/>
          </p:nvGrpSpPr>
          <p:grpSpPr>
            <a:xfrm>
              <a:off x="3719324" y="1616594"/>
              <a:ext cx="72008" cy="385170"/>
              <a:chOff x="5004048" y="1233126"/>
              <a:chExt cx="72008" cy="385170"/>
            </a:xfrm>
          </p:grpSpPr>
          <p:sp>
            <p:nvSpPr>
              <p:cNvPr id="58" name="円/楕円 57"/>
              <p:cNvSpPr/>
              <p:nvPr/>
            </p:nvSpPr>
            <p:spPr>
              <a:xfrm>
                <a:off x="5004048" y="123312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円/楕円 58"/>
              <p:cNvSpPr/>
              <p:nvPr/>
            </p:nvSpPr>
            <p:spPr>
              <a:xfrm>
                <a:off x="5004048" y="138970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円/楕円 59"/>
              <p:cNvSpPr/>
              <p:nvPr/>
            </p:nvSpPr>
            <p:spPr>
              <a:xfrm>
                <a:off x="5004048" y="154628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3" name="グループ化 52"/>
            <p:cNvGrpSpPr/>
            <p:nvPr/>
          </p:nvGrpSpPr>
          <p:grpSpPr>
            <a:xfrm>
              <a:off x="3867532" y="1616594"/>
              <a:ext cx="72008" cy="385170"/>
              <a:chOff x="5004048" y="1233126"/>
              <a:chExt cx="72008" cy="385170"/>
            </a:xfrm>
          </p:grpSpPr>
          <p:sp>
            <p:nvSpPr>
              <p:cNvPr id="55" name="円/楕円 54"/>
              <p:cNvSpPr/>
              <p:nvPr/>
            </p:nvSpPr>
            <p:spPr>
              <a:xfrm>
                <a:off x="5004048" y="123312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円/楕円 55"/>
              <p:cNvSpPr/>
              <p:nvPr/>
            </p:nvSpPr>
            <p:spPr>
              <a:xfrm>
                <a:off x="5004048" y="138970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円/楕円 56"/>
              <p:cNvSpPr/>
              <p:nvPr/>
            </p:nvSpPr>
            <p:spPr>
              <a:xfrm>
                <a:off x="5004048" y="154628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4" name="角丸四角形 53"/>
            <p:cNvSpPr/>
            <p:nvPr/>
          </p:nvSpPr>
          <p:spPr>
            <a:xfrm>
              <a:off x="3535522" y="1223081"/>
              <a:ext cx="389940" cy="307670"/>
            </a:xfrm>
            <a:prstGeom prst="roundRect">
              <a:avLst>
                <a:gd name="adj" fmla="val 95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3" name="テキスト ボックス 132"/>
          <p:cNvSpPr txBox="1"/>
          <p:nvPr/>
        </p:nvSpPr>
        <p:spPr>
          <a:xfrm>
            <a:off x="6653360" y="5201952"/>
            <a:ext cx="138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パワードミキサー</a:t>
            </a:r>
            <a:endParaRPr kumimoji="1" lang="ja-JP" altLang="en-US" sz="1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" name="フリーフォーム 5"/>
          <p:cNvSpPr/>
          <p:nvPr/>
        </p:nvSpPr>
        <p:spPr>
          <a:xfrm>
            <a:off x="7277100" y="1200150"/>
            <a:ext cx="876300" cy="2705100"/>
          </a:xfrm>
          <a:custGeom>
            <a:avLst/>
            <a:gdLst>
              <a:gd name="connsiteX0" fmla="*/ 857250 w 876300"/>
              <a:gd name="connsiteY0" fmla="*/ 2705100 h 2705100"/>
              <a:gd name="connsiteX1" fmla="*/ 876300 w 876300"/>
              <a:gd name="connsiteY1" fmla="*/ 0 h 2705100"/>
              <a:gd name="connsiteX2" fmla="*/ 0 w 876300"/>
              <a:gd name="connsiteY2" fmla="*/ 0 h 2705100"/>
              <a:gd name="connsiteX3" fmla="*/ 0 w 876300"/>
              <a:gd name="connsiteY3" fmla="*/ 419100 h 27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2705100">
                <a:moveTo>
                  <a:pt x="857250" y="2705100"/>
                </a:moveTo>
                <a:lnTo>
                  <a:pt x="876300" y="0"/>
                </a:lnTo>
                <a:lnTo>
                  <a:pt x="0" y="0"/>
                </a:lnTo>
                <a:lnTo>
                  <a:pt x="0" y="41910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>
            <a:off x="342900" y="1200150"/>
            <a:ext cx="7486650" cy="2705100"/>
          </a:xfrm>
          <a:custGeom>
            <a:avLst/>
            <a:gdLst>
              <a:gd name="connsiteX0" fmla="*/ 7486650 w 7486650"/>
              <a:gd name="connsiteY0" fmla="*/ 2705100 h 2705100"/>
              <a:gd name="connsiteX1" fmla="*/ 7486650 w 7486650"/>
              <a:gd name="connsiteY1" fmla="*/ 2343150 h 2705100"/>
              <a:gd name="connsiteX2" fmla="*/ 0 w 7486650"/>
              <a:gd name="connsiteY2" fmla="*/ 2324100 h 2705100"/>
              <a:gd name="connsiteX3" fmla="*/ 0 w 7486650"/>
              <a:gd name="connsiteY3" fmla="*/ 0 h 2705100"/>
              <a:gd name="connsiteX4" fmla="*/ 819150 w 7486650"/>
              <a:gd name="connsiteY4" fmla="*/ 0 h 2705100"/>
              <a:gd name="connsiteX5" fmla="*/ 819150 w 7486650"/>
              <a:gd name="connsiteY5" fmla="*/ 419100 h 27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6650" h="2705100">
                <a:moveTo>
                  <a:pt x="7486650" y="2705100"/>
                </a:moveTo>
                <a:lnTo>
                  <a:pt x="7486650" y="2343150"/>
                </a:lnTo>
                <a:lnTo>
                  <a:pt x="0" y="2324100"/>
                </a:lnTo>
                <a:lnTo>
                  <a:pt x="0" y="0"/>
                </a:lnTo>
                <a:lnTo>
                  <a:pt x="819150" y="0"/>
                </a:lnTo>
                <a:lnTo>
                  <a:pt x="819150" y="41910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2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43648" y="719734"/>
            <a:ext cx="432048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359672" y="2665668"/>
            <a:ext cx="936104" cy="5400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MC</a:t>
            </a:r>
            <a:r>
              <a:rPr kumimoji="1" lang="ja-JP" altLang="en-US" sz="1200" dirty="0" smtClean="0"/>
              <a:t>マイク</a:t>
            </a:r>
            <a:endParaRPr kumimoji="1" lang="en-US" altLang="ja-JP" sz="1200" dirty="0" smtClean="0"/>
          </a:p>
          <a:p>
            <a:pPr algn="ctr"/>
            <a:r>
              <a:rPr kumimoji="1" lang="ja-JP" altLang="en-US" sz="1200" dirty="0" smtClean="0"/>
              <a:t>使用位置</a:t>
            </a:r>
            <a:endParaRPr kumimoji="1" lang="ja-JP" altLang="en-US" sz="1200" dirty="0"/>
          </a:p>
        </p:txBody>
      </p:sp>
      <p:sp>
        <p:nvSpPr>
          <p:cNvPr id="4" name="正方形/長方形 3"/>
          <p:cNvSpPr/>
          <p:nvPr/>
        </p:nvSpPr>
        <p:spPr>
          <a:xfrm>
            <a:off x="3443831" y="1812022"/>
            <a:ext cx="936104" cy="5517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/>
              <a:t>レシーバー</a:t>
            </a:r>
            <a:endParaRPr lang="en-US" altLang="ja-JP" sz="1200" dirty="0" smtClean="0"/>
          </a:p>
          <a:p>
            <a:pPr algn="ctr"/>
            <a:r>
              <a:rPr kumimoji="1" lang="ja-JP" altLang="en-US" sz="1200" dirty="0"/>
              <a:t>設置位置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55816" y="787440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ステージ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58638" y="3600054"/>
            <a:ext cx="4320480" cy="2736304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45771" y="58323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客席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835836" y="2773015"/>
            <a:ext cx="936104" cy="5400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/>
              <a:t>ボーカル</a:t>
            </a:r>
            <a:endParaRPr lang="en-US" altLang="ja-JP" sz="1200" dirty="0" smtClean="0"/>
          </a:p>
          <a:p>
            <a:pPr algn="ctr"/>
            <a:r>
              <a:rPr kumimoji="1" lang="ja-JP" altLang="en-US" sz="1200" dirty="0" smtClean="0"/>
              <a:t>マイク</a:t>
            </a:r>
            <a:endParaRPr kumimoji="1" lang="en-US" altLang="ja-JP" sz="1200" dirty="0" smtClean="0"/>
          </a:p>
          <a:p>
            <a:pPr algn="ctr"/>
            <a:r>
              <a:rPr kumimoji="1" lang="ja-JP" altLang="en-US" sz="1200" dirty="0" smtClean="0"/>
              <a:t>使用位置</a:t>
            </a:r>
            <a:endParaRPr kumimoji="1" lang="ja-JP" altLang="en-US" sz="1200" dirty="0"/>
          </a:p>
        </p:txBody>
      </p:sp>
      <p:sp>
        <p:nvSpPr>
          <p:cNvPr id="9" name="正方形/長方形 8"/>
          <p:cNvSpPr/>
          <p:nvPr/>
        </p:nvSpPr>
        <p:spPr>
          <a:xfrm>
            <a:off x="4581106" y="722676"/>
            <a:ext cx="432048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797130" y="2668610"/>
            <a:ext cx="936104" cy="5400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MC</a:t>
            </a:r>
            <a:r>
              <a:rPr kumimoji="1" lang="ja-JP" altLang="en-US" sz="1200" dirty="0" smtClean="0"/>
              <a:t>マイク</a:t>
            </a:r>
            <a:endParaRPr kumimoji="1" lang="en-US" altLang="ja-JP" sz="1200" dirty="0" smtClean="0"/>
          </a:p>
          <a:p>
            <a:pPr algn="ctr"/>
            <a:r>
              <a:rPr kumimoji="1" lang="ja-JP" altLang="en-US" sz="1200" dirty="0" smtClean="0"/>
              <a:t>使用位置</a:t>
            </a:r>
            <a:endParaRPr kumimoji="1" lang="ja-JP" altLang="en-US" sz="1200" dirty="0"/>
          </a:p>
        </p:txBody>
      </p:sp>
      <p:sp>
        <p:nvSpPr>
          <p:cNvPr id="11" name="正方形/長方形 10"/>
          <p:cNvSpPr/>
          <p:nvPr/>
        </p:nvSpPr>
        <p:spPr>
          <a:xfrm>
            <a:off x="318336" y="1700808"/>
            <a:ext cx="936104" cy="5517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/>
              <a:t>レシーバー</a:t>
            </a:r>
            <a:endParaRPr lang="en-US" altLang="ja-JP" sz="1200" dirty="0" smtClean="0"/>
          </a:p>
          <a:p>
            <a:pPr algn="ctr"/>
            <a:r>
              <a:rPr kumimoji="1" lang="ja-JP" altLang="en-US" sz="1200" dirty="0"/>
              <a:t>設置位置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93274" y="790382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ステージ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4596096" y="3602996"/>
            <a:ext cx="4320480" cy="2736304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83229" y="583524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客席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6273294" y="2775957"/>
            <a:ext cx="936104" cy="5400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/>
              <a:t>ボーカル</a:t>
            </a:r>
            <a:endParaRPr lang="en-US" altLang="ja-JP" sz="1200" dirty="0" smtClean="0"/>
          </a:p>
          <a:p>
            <a:pPr algn="ctr"/>
            <a:r>
              <a:rPr kumimoji="1" lang="ja-JP" altLang="en-US" sz="1200" dirty="0" smtClean="0"/>
              <a:t>マイク</a:t>
            </a:r>
            <a:endParaRPr kumimoji="1" lang="en-US" altLang="ja-JP" sz="1200" dirty="0" smtClean="0"/>
          </a:p>
          <a:p>
            <a:pPr algn="ctr"/>
            <a:r>
              <a:rPr kumimoji="1" lang="ja-JP" altLang="en-US" sz="1200" dirty="0" smtClean="0"/>
              <a:t>使用位置</a:t>
            </a:r>
            <a:endParaRPr kumimoji="1" lang="ja-JP" altLang="en-US" sz="1200" dirty="0"/>
          </a:p>
        </p:txBody>
      </p:sp>
      <p:sp>
        <p:nvSpPr>
          <p:cNvPr id="16" name="円/楕円 15"/>
          <p:cNvSpPr/>
          <p:nvPr/>
        </p:nvSpPr>
        <p:spPr>
          <a:xfrm>
            <a:off x="3499194" y="1700808"/>
            <a:ext cx="818456" cy="8184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十字形 16"/>
          <p:cNvSpPr/>
          <p:nvPr/>
        </p:nvSpPr>
        <p:spPr>
          <a:xfrm rot="2734671">
            <a:off x="417816" y="1566764"/>
            <a:ext cx="819815" cy="819815"/>
          </a:xfrm>
          <a:prstGeom prst="plus">
            <a:avLst>
              <a:gd name="adj" fmla="val 4352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1835836" y="5252961"/>
            <a:ext cx="936104" cy="5400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PA</a:t>
            </a:r>
            <a:r>
              <a:rPr kumimoji="1" lang="ja-JP" altLang="en-US" sz="1400" dirty="0" smtClean="0"/>
              <a:t>ブース</a:t>
            </a:r>
            <a:endParaRPr kumimoji="1" lang="ja-JP" altLang="en-US" sz="1400" dirty="0"/>
          </a:p>
        </p:txBody>
      </p:sp>
      <p:sp>
        <p:nvSpPr>
          <p:cNvPr id="19" name="正方形/長方形 18"/>
          <p:cNvSpPr/>
          <p:nvPr/>
        </p:nvSpPr>
        <p:spPr>
          <a:xfrm>
            <a:off x="909667" y="5241293"/>
            <a:ext cx="936104" cy="5517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/>
              <a:t>レシーバー</a:t>
            </a:r>
            <a:endParaRPr lang="en-US" altLang="ja-JP" sz="1200" dirty="0" smtClean="0"/>
          </a:p>
          <a:p>
            <a:pPr algn="ctr"/>
            <a:r>
              <a:rPr kumimoji="1" lang="ja-JP" altLang="en-US" sz="1200" dirty="0"/>
              <a:t>設置位置</a:t>
            </a:r>
          </a:p>
        </p:txBody>
      </p:sp>
      <p:sp>
        <p:nvSpPr>
          <p:cNvPr id="20" name="十字形 19"/>
          <p:cNvSpPr/>
          <p:nvPr/>
        </p:nvSpPr>
        <p:spPr>
          <a:xfrm rot="2734671">
            <a:off x="956147" y="5030803"/>
            <a:ext cx="819815" cy="819815"/>
          </a:xfrm>
          <a:prstGeom prst="plus">
            <a:avLst>
              <a:gd name="adj" fmla="val 4352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2680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03608" y="260648"/>
            <a:ext cx="8748832" cy="31953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" name="正方形/長方形 2"/>
          <p:cNvSpPr/>
          <p:nvPr/>
        </p:nvSpPr>
        <p:spPr>
          <a:xfrm>
            <a:off x="218598" y="3600054"/>
            <a:ext cx="8748832" cy="3069306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grpSp>
        <p:nvGrpSpPr>
          <p:cNvPr id="4" name="Group 103"/>
          <p:cNvGrpSpPr>
            <a:grpSpLocks/>
          </p:cNvGrpSpPr>
          <p:nvPr/>
        </p:nvGrpSpPr>
        <p:grpSpPr bwMode="auto">
          <a:xfrm>
            <a:off x="618445" y="2563045"/>
            <a:ext cx="766082" cy="707571"/>
            <a:chOff x="0" y="38100"/>
            <a:chExt cx="128" cy="71"/>
          </a:xfrm>
        </p:grpSpPr>
        <p:sp>
          <p:nvSpPr>
            <p:cNvPr id="9" name="AutoShape 100"/>
            <p:cNvSpPr>
              <a:spLocks noChangeArrowheads="1"/>
            </p:cNvSpPr>
            <p:nvPr/>
          </p:nvSpPr>
          <p:spPr bwMode="auto">
            <a:xfrm rot="10800000">
              <a:off x="0" y="38100"/>
              <a:ext cx="128" cy="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56 w 21600"/>
                <a:gd name="T13" fmla="*/ 4563 h 21600"/>
                <a:gd name="T14" fmla="*/ 17044 w 21600"/>
                <a:gd name="T15" fmla="*/ 17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C0C0C0" mc:Ignorable="a14" a14:legacySpreadsheetColorIndex="22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 sz="2400"/>
            </a:p>
          </p:txBody>
        </p:sp>
        <p:sp>
          <p:nvSpPr>
            <p:cNvPr id="10" name="AutoShape 101"/>
            <p:cNvSpPr>
              <a:spLocks noChangeArrowheads="1"/>
            </p:cNvSpPr>
            <p:nvPr/>
          </p:nvSpPr>
          <p:spPr bwMode="auto">
            <a:xfrm rot="10800000">
              <a:off x="23" y="38150"/>
              <a:ext cx="79" cy="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5 w 21600"/>
                <a:gd name="T13" fmla="*/ 4114 h 21600"/>
                <a:gd name="T14" fmla="*/ 17225 w 21600"/>
                <a:gd name="T15" fmla="*/ 1748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 sz="2400"/>
            </a:p>
          </p:txBody>
        </p:sp>
        <p:sp>
          <p:nvSpPr>
            <p:cNvPr id="11" name="Rectangle 102"/>
            <p:cNvSpPr>
              <a:spLocks noChangeArrowheads="1"/>
            </p:cNvSpPr>
            <p:nvPr/>
          </p:nvSpPr>
          <p:spPr bwMode="auto">
            <a:xfrm>
              <a:off x="43" y="38125"/>
              <a:ext cx="38" cy="23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 sz="2400"/>
            </a:p>
          </p:txBody>
        </p:sp>
      </p:grpSp>
      <p:grpSp>
        <p:nvGrpSpPr>
          <p:cNvPr id="5" name="Group 103"/>
          <p:cNvGrpSpPr>
            <a:grpSpLocks/>
          </p:cNvGrpSpPr>
          <p:nvPr/>
        </p:nvGrpSpPr>
        <p:grpSpPr bwMode="auto">
          <a:xfrm>
            <a:off x="7884368" y="2524945"/>
            <a:ext cx="766082" cy="707571"/>
            <a:chOff x="7907111" y="0"/>
            <a:chExt cx="128" cy="71"/>
          </a:xfrm>
        </p:grpSpPr>
        <p:sp>
          <p:nvSpPr>
            <p:cNvPr id="6" name="AutoShape 100"/>
            <p:cNvSpPr>
              <a:spLocks noChangeArrowheads="1"/>
            </p:cNvSpPr>
            <p:nvPr/>
          </p:nvSpPr>
          <p:spPr bwMode="auto">
            <a:xfrm rot="10800000">
              <a:off x="7907111" y="0"/>
              <a:ext cx="128" cy="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56 w 21600"/>
                <a:gd name="T13" fmla="*/ 4563 h 21600"/>
                <a:gd name="T14" fmla="*/ 17044 w 21600"/>
                <a:gd name="T15" fmla="*/ 17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C0C0C0" mc:Ignorable="a14" a14:legacySpreadsheetColorIndex="22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 sz="2400"/>
            </a:p>
          </p:txBody>
        </p:sp>
        <p:sp>
          <p:nvSpPr>
            <p:cNvPr id="7" name="AutoShape 101"/>
            <p:cNvSpPr>
              <a:spLocks noChangeArrowheads="1"/>
            </p:cNvSpPr>
            <p:nvPr/>
          </p:nvSpPr>
          <p:spPr bwMode="auto">
            <a:xfrm rot="10800000">
              <a:off x="7907134" y="50"/>
              <a:ext cx="79" cy="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5 w 21600"/>
                <a:gd name="T13" fmla="*/ 4114 h 21600"/>
                <a:gd name="T14" fmla="*/ 17225 w 21600"/>
                <a:gd name="T15" fmla="*/ 1748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 sz="2400"/>
            </a:p>
          </p:txBody>
        </p:sp>
        <p:sp>
          <p:nvSpPr>
            <p:cNvPr id="8" name="Rectangle 102"/>
            <p:cNvSpPr>
              <a:spLocks noChangeArrowheads="1"/>
            </p:cNvSpPr>
            <p:nvPr/>
          </p:nvSpPr>
          <p:spPr bwMode="auto">
            <a:xfrm>
              <a:off x="7907154" y="25"/>
              <a:ext cx="38" cy="23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 sz="2400"/>
            </a:p>
          </p:txBody>
        </p:sp>
      </p:grpSp>
      <p:grpSp>
        <p:nvGrpSpPr>
          <p:cNvPr id="12" name="Group 335"/>
          <p:cNvGrpSpPr>
            <a:grpSpLocks/>
          </p:cNvGrpSpPr>
          <p:nvPr/>
        </p:nvGrpSpPr>
        <p:grpSpPr bwMode="auto">
          <a:xfrm>
            <a:off x="599671" y="5589240"/>
            <a:ext cx="779690" cy="224518"/>
            <a:chOff x="0" y="0"/>
            <a:chExt cx="82" cy="23"/>
          </a:xfrm>
        </p:grpSpPr>
        <p:sp>
          <p:nvSpPr>
            <p:cNvPr id="13" name="Oval 333"/>
            <p:cNvSpPr>
              <a:spLocks noChangeArrowheads="1"/>
            </p:cNvSpPr>
            <p:nvPr/>
          </p:nvSpPr>
          <p:spPr bwMode="auto">
            <a:xfrm>
              <a:off x="0" y="1"/>
              <a:ext cx="82" cy="19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000000" mc:Ignorable="a14" a14:legacySpreadsheetColorIndex="8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z="2400"/>
            </a:p>
          </p:txBody>
        </p:sp>
        <p:sp>
          <p:nvSpPr>
            <p:cNvPr id="14" name="Oval 334"/>
            <p:cNvSpPr>
              <a:spLocks noChangeArrowheads="1"/>
            </p:cNvSpPr>
            <p:nvPr/>
          </p:nvSpPr>
          <p:spPr bwMode="auto">
            <a:xfrm>
              <a:off x="29" y="0"/>
              <a:ext cx="23" cy="23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000000" mc:Ignorable="a14" a14:legacySpreadsheetColorIndex="8"/>
            </a:solidFill>
            <a:ln w="25400">
              <a:solidFill>
                <a:srgbClr xmlns:mc="http://schemas.openxmlformats.org/markup-compatibility/2006" xmlns:a14="http://schemas.microsoft.com/office/drawing/2010/main" val="FFFFFF" mc:Ignorable="a14" a14:legacySpreadsheetColorIndex="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z="2400"/>
            </a:p>
          </p:txBody>
        </p:sp>
      </p:grpSp>
      <p:grpSp>
        <p:nvGrpSpPr>
          <p:cNvPr id="15" name="Group 335"/>
          <p:cNvGrpSpPr>
            <a:grpSpLocks/>
          </p:cNvGrpSpPr>
          <p:nvPr/>
        </p:nvGrpSpPr>
        <p:grpSpPr bwMode="auto">
          <a:xfrm>
            <a:off x="7865594" y="5602203"/>
            <a:ext cx="779690" cy="224518"/>
            <a:chOff x="0" y="0"/>
            <a:chExt cx="82" cy="23"/>
          </a:xfrm>
        </p:grpSpPr>
        <p:sp>
          <p:nvSpPr>
            <p:cNvPr id="16" name="Oval 333"/>
            <p:cNvSpPr>
              <a:spLocks noChangeArrowheads="1"/>
            </p:cNvSpPr>
            <p:nvPr/>
          </p:nvSpPr>
          <p:spPr bwMode="auto">
            <a:xfrm>
              <a:off x="0" y="1"/>
              <a:ext cx="82" cy="19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000000" mc:Ignorable="a14" a14:legacySpreadsheetColorIndex="8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z="2400"/>
            </a:p>
          </p:txBody>
        </p:sp>
        <p:sp>
          <p:nvSpPr>
            <p:cNvPr id="17" name="Oval 334"/>
            <p:cNvSpPr>
              <a:spLocks noChangeArrowheads="1"/>
            </p:cNvSpPr>
            <p:nvPr/>
          </p:nvSpPr>
          <p:spPr bwMode="auto">
            <a:xfrm>
              <a:off x="29" y="0"/>
              <a:ext cx="23" cy="23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000000" mc:Ignorable="a14" a14:legacySpreadsheetColorIndex="8"/>
            </a:solidFill>
            <a:ln w="25400">
              <a:solidFill>
                <a:srgbClr xmlns:mc="http://schemas.openxmlformats.org/markup-compatibility/2006" xmlns:a14="http://schemas.microsoft.com/office/drawing/2010/main" val="FFFFFF" mc:Ignorable="a14" a14:legacySpreadsheetColorIndex="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z="2400"/>
            </a:p>
          </p:txBody>
        </p:sp>
      </p:grpSp>
      <p:grpSp>
        <p:nvGrpSpPr>
          <p:cNvPr id="18" name="Group 335"/>
          <p:cNvGrpSpPr>
            <a:grpSpLocks/>
          </p:cNvGrpSpPr>
          <p:nvPr/>
        </p:nvGrpSpPr>
        <p:grpSpPr bwMode="auto">
          <a:xfrm>
            <a:off x="4188179" y="5589240"/>
            <a:ext cx="779690" cy="224518"/>
            <a:chOff x="0" y="0"/>
            <a:chExt cx="82" cy="23"/>
          </a:xfrm>
        </p:grpSpPr>
        <p:sp>
          <p:nvSpPr>
            <p:cNvPr id="19" name="Oval 333"/>
            <p:cNvSpPr>
              <a:spLocks noChangeArrowheads="1"/>
            </p:cNvSpPr>
            <p:nvPr/>
          </p:nvSpPr>
          <p:spPr bwMode="auto">
            <a:xfrm>
              <a:off x="0" y="1"/>
              <a:ext cx="82" cy="19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000000" mc:Ignorable="a14" a14:legacySpreadsheetColorIndex="8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z="2400"/>
            </a:p>
          </p:txBody>
        </p:sp>
        <p:sp>
          <p:nvSpPr>
            <p:cNvPr id="20" name="Oval 334"/>
            <p:cNvSpPr>
              <a:spLocks noChangeArrowheads="1"/>
            </p:cNvSpPr>
            <p:nvPr/>
          </p:nvSpPr>
          <p:spPr bwMode="auto">
            <a:xfrm>
              <a:off x="29" y="0"/>
              <a:ext cx="23" cy="23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000000" mc:Ignorable="a14" a14:legacySpreadsheetColorIndex="8"/>
            </a:solidFill>
            <a:ln w="25400">
              <a:solidFill>
                <a:srgbClr xmlns:mc="http://schemas.openxmlformats.org/markup-compatibility/2006" xmlns:a14="http://schemas.microsoft.com/office/drawing/2010/main" val="FFFFFF" mc:Ignorable="a14" a14:legacySpreadsheetColorIndex="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z="2400"/>
            </a:p>
          </p:txBody>
        </p:sp>
      </p:grpSp>
      <p:cxnSp>
        <p:nvCxnSpPr>
          <p:cNvPr id="26" name="直線矢印コネクタ 25"/>
          <p:cNvCxnSpPr/>
          <p:nvPr/>
        </p:nvCxnSpPr>
        <p:spPr>
          <a:xfrm>
            <a:off x="984762" y="3270616"/>
            <a:ext cx="0" cy="21746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1001486" y="3270616"/>
            <a:ext cx="3462437" cy="21746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1001486" y="3270616"/>
            <a:ext cx="7020537" cy="23186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8258431" y="3270616"/>
            <a:ext cx="0" cy="21746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H="1">
            <a:off x="4593014" y="3270616"/>
            <a:ext cx="3657671" cy="21746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flipH="1">
            <a:off x="1228916" y="3270616"/>
            <a:ext cx="7021769" cy="21746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282293" y="378230"/>
            <a:ext cx="13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ステージ</a:t>
            </a:r>
            <a:endParaRPr kumimoji="1" lang="ja-JP" altLang="en-US" sz="2400" b="1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55155" y="6165304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客席</a:t>
            </a:r>
            <a:endParaRPr kumimoji="1" lang="ja-JP" altLang="en-US" sz="2400" b="1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384692" y="5529796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A</a:t>
            </a:r>
            <a:r>
              <a:rPr lang="ja-JP" altLang="en-US" sz="2000" dirty="0" smtClean="0"/>
              <a:t>さん</a:t>
            </a:r>
            <a:endParaRPr kumimoji="1" lang="ja-JP" altLang="en-US" sz="20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967869" y="5545185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B</a:t>
            </a:r>
            <a:r>
              <a:rPr lang="ja-JP" altLang="en-US" sz="2000" dirty="0" smtClean="0"/>
              <a:t>さん</a:t>
            </a:r>
            <a:endParaRPr kumimoji="1" lang="ja-JP" altLang="en-US" sz="2000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7214454" y="5529796"/>
            <a:ext cx="76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C</a:t>
            </a:r>
            <a:r>
              <a:rPr lang="ja-JP" altLang="en-US" sz="2000" dirty="0" smtClean="0"/>
              <a:t>さん</a:t>
            </a:r>
            <a:endParaRPr kumimoji="1" lang="ja-JP" altLang="en-US" sz="2000" dirty="0"/>
          </a:p>
        </p:txBody>
      </p:sp>
      <p:sp>
        <p:nvSpPr>
          <p:cNvPr id="72" name="星 5 71"/>
          <p:cNvSpPr/>
          <p:nvPr/>
        </p:nvSpPr>
        <p:spPr>
          <a:xfrm>
            <a:off x="2042245" y="2479790"/>
            <a:ext cx="648086" cy="648086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73" name="角丸四角形 72"/>
          <p:cNvSpPr/>
          <p:nvPr/>
        </p:nvSpPr>
        <p:spPr>
          <a:xfrm>
            <a:off x="1228916" y="1700808"/>
            <a:ext cx="1866930" cy="6480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A</a:t>
            </a:r>
            <a:r>
              <a:rPr kumimoji="1" lang="ja-JP" altLang="en-US" b="1" dirty="0" err="1" smtClean="0"/>
              <a:t>さんが</a:t>
            </a:r>
            <a:r>
              <a:rPr kumimoji="1" lang="ja-JP" altLang="en-US" b="1" dirty="0" smtClean="0"/>
              <a:t>感じる</a:t>
            </a:r>
            <a:endParaRPr kumimoji="1" lang="en-US" altLang="ja-JP" b="1" dirty="0" smtClean="0"/>
          </a:p>
          <a:p>
            <a:pPr algn="ctr"/>
            <a:r>
              <a:rPr kumimoji="1" lang="ja-JP" altLang="en-US" b="1" dirty="0" smtClean="0"/>
              <a:t>音の中心</a:t>
            </a:r>
            <a:endParaRPr kumimoji="1" lang="ja-JP" altLang="en-US" b="1" dirty="0"/>
          </a:p>
        </p:txBody>
      </p:sp>
      <p:sp>
        <p:nvSpPr>
          <p:cNvPr id="74" name="星 5 73"/>
          <p:cNvSpPr/>
          <p:nvPr/>
        </p:nvSpPr>
        <p:spPr>
          <a:xfrm>
            <a:off x="4268971" y="2429148"/>
            <a:ext cx="648086" cy="648086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75" name="星 5 74"/>
          <p:cNvSpPr/>
          <p:nvPr/>
        </p:nvSpPr>
        <p:spPr>
          <a:xfrm>
            <a:off x="6566368" y="2450047"/>
            <a:ext cx="648086" cy="648086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78" name="角丸四角形 77"/>
          <p:cNvSpPr/>
          <p:nvPr/>
        </p:nvSpPr>
        <p:spPr>
          <a:xfrm>
            <a:off x="3659549" y="1677747"/>
            <a:ext cx="1866930" cy="6480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/>
              <a:t>B</a:t>
            </a:r>
            <a:r>
              <a:rPr kumimoji="1" lang="ja-JP" altLang="en-US" b="1" dirty="0" err="1" smtClean="0"/>
              <a:t>さんが</a:t>
            </a:r>
            <a:r>
              <a:rPr kumimoji="1" lang="ja-JP" altLang="en-US" b="1" dirty="0" smtClean="0"/>
              <a:t>感じる</a:t>
            </a:r>
            <a:endParaRPr kumimoji="1" lang="en-US" altLang="ja-JP" b="1" dirty="0" smtClean="0"/>
          </a:p>
          <a:p>
            <a:pPr algn="ctr"/>
            <a:r>
              <a:rPr kumimoji="1" lang="ja-JP" altLang="en-US" b="1" dirty="0" smtClean="0"/>
              <a:t>音の中心</a:t>
            </a:r>
            <a:endParaRPr kumimoji="1" lang="ja-JP" altLang="en-US" b="1" dirty="0"/>
          </a:p>
        </p:txBody>
      </p:sp>
      <p:sp>
        <p:nvSpPr>
          <p:cNvPr id="83" name="角丸四角形 82"/>
          <p:cNvSpPr/>
          <p:nvPr/>
        </p:nvSpPr>
        <p:spPr>
          <a:xfrm>
            <a:off x="5956946" y="1677747"/>
            <a:ext cx="1866930" cy="6480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/>
              <a:t>C</a:t>
            </a:r>
            <a:r>
              <a:rPr kumimoji="1" lang="ja-JP" altLang="en-US" b="1" dirty="0" err="1" smtClean="0"/>
              <a:t>さんが</a:t>
            </a:r>
            <a:r>
              <a:rPr kumimoji="1" lang="ja-JP" altLang="en-US" b="1" dirty="0" smtClean="0"/>
              <a:t>感じる</a:t>
            </a:r>
            <a:endParaRPr kumimoji="1" lang="en-US" altLang="ja-JP" b="1" dirty="0" smtClean="0"/>
          </a:p>
          <a:p>
            <a:pPr algn="ctr"/>
            <a:r>
              <a:rPr kumimoji="1" lang="ja-JP" altLang="en-US" b="1" dirty="0" smtClean="0"/>
              <a:t>音の中心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58436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668" y="422108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756" y="4221088"/>
            <a:ext cx="792087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843" y="4221087"/>
            <a:ext cx="792087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266253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96" y="330324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 1"/>
          <p:cNvSpPr/>
          <p:nvPr/>
        </p:nvSpPr>
        <p:spPr>
          <a:xfrm>
            <a:off x="2248525" y="3936498"/>
            <a:ext cx="1424065" cy="1422420"/>
          </a:xfrm>
          <a:custGeom>
            <a:avLst/>
            <a:gdLst>
              <a:gd name="connsiteX0" fmla="*/ 0 w 1424065"/>
              <a:gd name="connsiteY0" fmla="*/ 530571 h 1422420"/>
              <a:gd name="connsiteX1" fmla="*/ 464695 w 1424065"/>
              <a:gd name="connsiteY1" fmla="*/ 35895 h 1422420"/>
              <a:gd name="connsiteX2" fmla="*/ 914400 w 1424065"/>
              <a:gd name="connsiteY2" fmla="*/ 1400000 h 1422420"/>
              <a:gd name="connsiteX3" fmla="*/ 1424065 w 1424065"/>
              <a:gd name="connsiteY3" fmla="*/ 755423 h 142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4065" h="1422420">
                <a:moveTo>
                  <a:pt x="0" y="530571"/>
                </a:moveTo>
                <a:cubicBezTo>
                  <a:pt x="156147" y="210780"/>
                  <a:pt x="312295" y="-109010"/>
                  <a:pt x="464695" y="35895"/>
                </a:cubicBezTo>
                <a:cubicBezTo>
                  <a:pt x="617095" y="180800"/>
                  <a:pt x="754505" y="1280079"/>
                  <a:pt x="914400" y="1400000"/>
                </a:cubicBezTo>
                <a:cubicBezTo>
                  <a:pt x="1074295" y="1519921"/>
                  <a:pt x="1249180" y="1137672"/>
                  <a:pt x="1424065" y="75542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/>
          <p:cNvSpPr/>
          <p:nvPr/>
        </p:nvSpPr>
        <p:spPr>
          <a:xfrm>
            <a:off x="5861154" y="2837234"/>
            <a:ext cx="1289154" cy="2508490"/>
          </a:xfrm>
          <a:custGeom>
            <a:avLst/>
            <a:gdLst>
              <a:gd name="connsiteX0" fmla="*/ 0 w 1289154"/>
              <a:gd name="connsiteY0" fmla="*/ 1854687 h 2508490"/>
              <a:gd name="connsiteX1" fmla="*/ 344774 w 1289154"/>
              <a:gd name="connsiteY1" fmla="*/ 2409323 h 2508490"/>
              <a:gd name="connsiteX2" fmla="*/ 809469 w 1289154"/>
              <a:gd name="connsiteY2" fmla="*/ 70858 h 2508490"/>
              <a:gd name="connsiteX3" fmla="*/ 1289154 w 1289154"/>
              <a:gd name="connsiteY3" fmla="*/ 835356 h 250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9154" h="2508490">
                <a:moveTo>
                  <a:pt x="0" y="1854687"/>
                </a:moveTo>
                <a:cubicBezTo>
                  <a:pt x="104931" y="2280657"/>
                  <a:pt x="209863" y="2706628"/>
                  <a:pt x="344774" y="2409323"/>
                </a:cubicBezTo>
                <a:cubicBezTo>
                  <a:pt x="479685" y="2112018"/>
                  <a:pt x="652072" y="333186"/>
                  <a:pt x="809469" y="70858"/>
                </a:cubicBezTo>
                <a:cubicBezTo>
                  <a:pt x="966866" y="-191470"/>
                  <a:pt x="1128010" y="321943"/>
                  <a:pt x="1289154" y="83535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4283968" y="4710858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080835" y="4710858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角丸四角形 6"/>
          <p:cNvSpPr/>
          <p:nvPr/>
        </p:nvSpPr>
        <p:spPr>
          <a:xfrm>
            <a:off x="467544" y="5229200"/>
            <a:ext cx="1780981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エレキギター本体</a:t>
            </a:r>
            <a:endParaRPr kumimoji="1" lang="ja-JP" altLang="en-US" sz="1400" dirty="0"/>
          </a:p>
        </p:txBody>
      </p:sp>
      <p:sp>
        <p:nvSpPr>
          <p:cNvPr id="17" name="角丸四角形 16"/>
          <p:cNvSpPr/>
          <p:nvPr/>
        </p:nvSpPr>
        <p:spPr>
          <a:xfrm>
            <a:off x="3866308" y="5057677"/>
            <a:ext cx="1780981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エフェクター</a:t>
            </a:r>
            <a:endParaRPr kumimoji="1" lang="ja-JP" altLang="en-US" sz="1400" dirty="0"/>
          </a:p>
        </p:txBody>
      </p:sp>
      <p:sp>
        <p:nvSpPr>
          <p:cNvPr id="18" name="角丸四角形 17"/>
          <p:cNvSpPr/>
          <p:nvPr/>
        </p:nvSpPr>
        <p:spPr>
          <a:xfrm>
            <a:off x="7003005" y="4877657"/>
            <a:ext cx="1780981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アンプ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88638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857500" cy="3048000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1763688" y="2939458"/>
            <a:ext cx="864096" cy="1296144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吹き出し 3"/>
          <p:cNvSpPr/>
          <p:nvPr/>
        </p:nvSpPr>
        <p:spPr>
          <a:xfrm>
            <a:off x="3275856" y="3794629"/>
            <a:ext cx="1728192" cy="408384"/>
          </a:xfrm>
          <a:prstGeom prst="wedgeRectCallout">
            <a:avLst>
              <a:gd name="adj1" fmla="val -81302"/>
              <a:gd name="adj2" fmla="val -7075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ピックアップ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749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クリックすると新しいウィンドウで開きます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/>
          <a:stretch/>
        </p:blipFill>
        <p:spPr bwMode="auto">
          <a:xfrm>
            <a:off x="251520" y="2060848"/>
            <a:ext cx="41402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648" y="2060848"/>
            <a:ext cx="41402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946492" y="4740220"/>
            <a:ext cx="2750256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シングルコイルピックアップ</a:t>
            </a:r>
            <a:endParaRPr kumimoji="1" lang="ja-JP" altLang="en-US" sz="1400" dirty="0"/>
          </a:p>
        </p:txBody>
      </p:sp>
      <p:sp>
        <p:nvSpPr>
          <p:cNvPr id="5" name="角丸四角形 4"/>
          <p:cNvSpPr/>
          <p:nvPr/>
        </p:nvSpPr>
        <p:spPr>
          <a:xfrm>
            <a:off x="5134112" y="4739658"/>
            <a:ext cx="2750256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ハムバッキングピックアップ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28929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3001</TotalTime>
  <Words>413</Words>
  <Application>Microsoft Office PowerPoint</Application>
  <PresentationFormat>画面に合わせる (4:3)</PresentationFormat>
  <Paragraphs>222</Paragraphs>
  <Slides>40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1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本田技研工業株式会社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J0128309</dc:creator>
  <cp:keywords>SecrecyB; --.99.9999; no_stamp</cp:keywords>
  <cp:lastModifiedBy>飯塚　昭博</cp:lastModifiedBy>
  <cp:revision>88</cp:revision>
  <dcterms:created xsi:type="dcterms:W3CDTF">2016-01-20T06:16:17Z</dcterms:created>
  <dcterms:modified xsi:type="dcterms:W3CDTF">2017-02-08T02:24:25Z</dcterms:modified>
</cp:coreProperties>
</file>